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handoutMasterIdLst>
    <p:handoutMasterId r:id="rId53"/>
  </p:handoutMasterIdLst>
  <p:sldIdLst>
    <p:sldId id="256" r:id="rId2"/>
    <p:sldId id="257" r:id="rId3"/>
    <p:sldId id="305" r:id="rId4"/>
    <p:sldId id="258" r:id="rId5"/>
    <p:sldId id="272" r:id="rId6"/>
    <p:sldId id="273" r:id="rId7"/>
    <p:sldId id="262" r:id="rId8"/>
    <p:sldId id="274" r:id="rId9"/>
    <p:sldId id="275" r:id="rId10"/>
    <p:sldId id="264" r:id="rId11"/>
    <p:sldId id="276" r:id="rId12"/>
    <p:sldId id="277" r:id="rId13"/>
    <p:sldId id="259" r:id="rId14"/>
    <p:sldId id="278" r:id="rId15"/>
    <p:sldId id="263" r:id="rId16"/>
    <p:sldId id="260" r:id="rId17"/>
    <p:sldId id="279" r:id="rId18"/>
    <p:sldId id="261" r:id="rId19"/>
    <p:sldId id="265" r:id="rId20"/>
    <p:sldId id="280" r:id="rId21"/>
    <p:sldId id="281" r:id="rId22"/>
    <p:sldId id="290" r:id="rId23"/>
    <p:sldId id="267" r:id="rId24"/>
    <p:sldId id="269" r:id="rId25"/>
    <p:sldId id="282" r:id="rId26"/>
    <p:sldId id="283" r:id="rId27"/>
    <p:sldId id="284" r:id="rId28"/>
    <p:sldId id="285" r:id="rId29"/>
    <p:sldId id="270" r:id="rId30"/>
    <p:sldId id="289" r:id="rId31"/>
    <p:sldId id="286" r:id="rId32"/>
    <p:sldId id="287" r:id="rId33"/>
    <p:sldId id="288" r:id="rId34"/>
    <p:sldId id="271" r:id="rId35"/>
    <p:sldId id="266" r:id="rId36"/>
    <p:sldId id="268"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4" r:id="rId50"/>
    <p:sldId id="303" r:id="rId51"/>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90AA36-5E25-4DD7-98FA-0A156BC6FFCC}" v="10" dt="2023-06-10T19:00:44.3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229"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876"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E062B30-38BD-D74E-D373-6C3A5ACAED48}"/>
              </a:ext>
            </a:extLst>
          </p:cNvPr>
          <p:cNvSpPr>
            <a:spLocks noGrp="1"/>
          </p:cNvSpPr>
          <p:nvPr>
            <p:ph type="hdr" sz="quarter"/>
          </p:nvPr>
        </p:nvSpPr>
        <p:spPr>
          <a:xfrm>
            <a:off x="0" y="1"/>
            <a:ext cx="3077739" cy="513428"/>
          </a:xfrm>
          <a:prstGeom prst="rect">
            <a:avLst/>
          </a:prstGeom>
        </p:spPr>
        <p:txBody>
          <a:bodyPr vert="horz" lIns="99044" tIns="49523" rIns="99044" bIns="49523" rtlCol="0"/>
          <a:lstStyle>
            <a:lvl1pPr algn="l">
              <a:defRPr sz="1400"/>
            </a:lvl1pPr>
          </a:lstStyle>
          <a:p>
            <a:endParaRPr lang="en-US" sz="11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8962E619-6AEA-B211-28C2-7B6084583825}"/>
              </a:ext>
            </a:extLst>
          </p:cNvPr>
          <p:cNvSpPr>
            <a:spLocks noGrp="1"/>
          </p:cNvSpPr>
          <p:nvPr>
            <p:ph type="dt" sz="quarter" idx="1"/>
          </p:nvPr>
        </p:nvSpPr>
        <p:spPr>
          <a:xfrm>
            <a:off x="4023093" y="1"/>
            <a:ext cx="3077739" cy="513428"/>
          </a:xfrm>
          <a:prstGeom prst="rect">
            <a:avLst/>
          </a:prstGeom>
        </p:spPr>
        <p:txBody>
          <a:bodyPr vert="horz" lIns="99044" tIns="49523" rIns="99044" bIns="49523" rtlCol="0"/>
          <a:lstStyle>
            <a:lvl1pPr algn="r">
              <a:defRPr sz="1400"/>
            </a:lvl1pPr>
          </a:lstStyle>
          <a:p>
            <a:r>
              <a:rPr lang="en-US" sz="1100">
                <a:latin typeface="Arial" panose="020B0604020202020204" pitchFamily="34" charset="0"/>
                <a:cs typeface="Arial" panose="020B0604020202020204" pitchFamily="34" charset="0"/>
              </a:rPr>
              <a:t>6/11/2023 pm</a:t>
            </a:r>
          </a:p>
        </p:txBody>
      </p:sp>
      <p:sp>
        <p:nvSpPr>
          <p:cNvPr id="4" name="Footer Placeholder 3">
            <a:extLst>
              <a:ext uri="{FF2B5EF4-FFF2-40B4-BE49-F238E27FC236}">
                <a16:creationId xmlns:a16="http://schemas.microsoft.com/office/drawing/2014/main" id="{4734F31E-1215-038E-B57F-BBE1A1AB1A94}"/>
              </a:ext>
            </a:extLst>
          </p:cNvPr>
          <p:cNvSpPr>
            <a:spLocks noGrp="1"/>
          </p:cNvSpPr>
          <p:nvPr>
            <p:ph type="ftr" sz="quarter" idx="2"/>
          </p:nvPr>
        </p:nvSpPr>
        <p:spPr>
          <a:xfrm>
            <a:off x="0" y="9719598"/>
            <a:ext cx="3077739" cy="513427"/>
          </a:xfrm>
          <a:prstGeom prst="rect">
            <a:avLst/>
          </a:prstGeom>
        </p:spPr>
        <p:txBody>
          <a:bodyPr vert="horz" lIns="99044" tIns="49523" rIns="99044" bIns="49523" rtlCol="0" anchor="b"/>
          <a:lstStyle>
            <a:lvl1pPr algn="l">
              <a:defRPr sz="1400"/>
            </a:lvl1pPr>
          </a:lstStyle>
          <a:p>
            <a:r>
              <a:rPr lang="en-US" sz="1100">
                <a:latin typeface="Arial" panose="020B0604020202020204" pitchFamily="34" charset="0"/>
                <a:cs typeface="Arial" panose="020B0604020202020204" pitchFamily="34" charset="0"/>
              </a:rPr>
              <a:t>Luis Zamora</a:t>
            </a:r>
          </a:p>
        </p:txBody>
      </p:sp>
      <p:sp>
        <p:nvSpPr>
          <p:cNvPr id="5" name="Slide Number Placeholder 4">
            <a:extLst>
              <a:ext uri="{FF2B5EF4-FFF2-40B4-BE49-F238E27FC236}">
                <a16:creationId xmlns:a16="http://schemas.microsoft.com/office/drawing/2014/main" id="{26E3CB14-3735-A724-EA16-B955D3B361BE}"/>
              </a:ext>
            </a:extLst>
          </p:cNvPr>
          <p:cNvSpPr>
            <a:spLocks noGrp="1"/>
          </p:cNvSpPr>
          <p:nvPr>
            <p:ph type="sldNum" sz="quarter" idx="3"/>
          </p:nvPr>
        </p:nvSpPr>
        <p:spPr>
          <a:xfrm>
            <a:off x="4023093" y="9719598"/>
            <a:ext cx="3077739" cy="513427"/>
          </a:xfrm>
          <a:prstGeom prst="rect">
            <a:avLst/>
          </a:prstGeom>
        </p:spPr>
        <p:txBody>
          <a:bodyPr vert="horz" lIns="99044" tIns="49523" rIns="99044" bIns="49523" rtlCol="0" anchor="b"/>
          <a:lstStyle>
            <a:lvl1pPr algn="r">
              <a:defRPr sz="1400"/>
            </a:lvl1pPr>
          </a:lstStyle>
          <a:p>
            <a:fld id="{8FCB5F9E-0872-43D8-9E91-04AC2455FF08}" type="slidenum">
              <a:rPr lang="en-US" sz="1100">
                <a:latin typeface="Arial" panose="020B0604020202020204" pitchFamily="34" charset="0"/>
                <a:cs typeface="Arial" panose="020B0604020202020204" pitchFamily="34" charset="0"/>
              </a:rPr>
              <a:t>‹#›</a:t>
            </a:fld>
            <a:endParaRPr lang="en-US"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2206458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3428"/>
          </a:xfrm>
          <a:prstGeom prst="rect">
            <a:avLst/>
          </a:prstGeom>
        </p:spPr>
        <p:txBody>
          <a:bodyPr vert="horz" lIns="99044" tIns="49523" rIns="99044" bIns="49523" rtlCol="0"/>
          <a:lstStyle>
            <a:lvl1pPr algn="l">
              <a:defRPr sz="1400"/>
            </a:lvl1pPr>
          </a:lstStyle>
          <a:p>
            <a:endParaRPr lang="en-US"/>
          </a:p>
        </p:txBody>
      </p:sp>
      <p:sp>
        <p:nvSpPr>
          <p:cNvPr id="3" name="Date Placeholder 2"/>
          <p:cNvSpPr>
            <a:spLocks noGrp="1"/>
          </p:cNvSpPr>
          <p:nvPr>
            <p:ph type="dt" idx="1"/>
          </p:nvPr>
        </p:nvSpPr>
        <p:spPr>
          <a:xfrm>
            <a:off x="4023093" y="1"/>
            <a:ext cx="3077739" cy="513428"/>
          </a:xfrm>
          <a:prstGeom prst="rect">
            <a:avLst/>
          </a:prstGeom>
        </p:spPr>
        <p:txBody>
          <a:bodyPr vert="horz" lIns="99044" tIns="49523" rIns="99044" bIns="49523" rtlCol="0"/>
          <a:lstStyle>
            <a:lvl1pPr algn="r">
              <a:defRPr sz="1400"/>
            </a:lvl1pPr>
          </a:lstStyle>
          <a:p>
            <a:r>
              <a:rPr lang="en-US"/>
              <a:t>6/11/2023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44" tIns="49523" rIns="99044" bIns="49523" rtlCol="0" anchor="ctr"/>
          <a:lstStyle/>
          <a:p>
            <a:endParaRPr lang="en-US"/>
          </a:p>
        </p:txBody>
      </p:sp>
      <p:sp>
        <p:nvSpPr>
          <p:cNvPr id="5" name="Notes Placeholder 4"/>
          <p:cNvSpPr>
            <a:spLocks noGrp="1"/>
          </p:cNvSpPr>
          <p:nvPr>
            <p:ph type="body" sz="quarter" idx="3"/>
          </p:nvPr>
        </p:nvSpPr>
        <p:spPr>
          <a:xfrm>
            <a:off x="710248" y="4924643"/>
            <a:ext cx="5681980" cy="4029255"/>
          </a:xfrm>
          <a:prstGeom prst="rect">
            <a:avLst/>
          </a:prstGeom>
        </p:spPr>
        <p:txBody>
          <a:bodyPr vert="horz" lIns="99044" tIns="49523" rIns="99044" bIns="495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44" tIns="49523" rIns="99044" bIns="49523" rtlCol="0" anchor="b"/>
          <a:lstStyle>
            <a:lvl1pPr algn="l">
              <a:defRPr sz="1400"/>
            </a:lvl1pPr>
          </a:lstStyle>
          <a:p>
            <a:r>
              <a:rPr lang="en-US"/>
              <a:t>Luis Zamora</a:t>
            </a:r>
          </a:p>
        </p:txBody>
      </p:sp>
      <p:sp>
        <p:nvSpPr>
          <p:cNvPr id="7" name="Slide Number Placeholder 6"/>
          <p:cNvSpPr>
            <a:spLocks noGrp="1"/>
          </p:cNvSpPr>
          <p:nvPr>
            <p:ph type="sldNum" sz="quarter" idx="5"/>
          </p:nvPr>
        </p:nvSpPr>
        <p:spPr>
          <a:xfrm>
            <a:off x="4023093" y="9719598"/>
            <a:ext cx="3077739" cy="513427"/>
          </a:xfrm>
          <a:prstGeom prst="rect">
            <a:avLst/>
          </a:prstGeom>
        </p:spPr>
        <p:txBody>
          <a:bodyPr vert="horz" lIns="99044" tIns="49523" rIns="99044" bIns="49523" rtlCol="0" anchor="b"/>
          <a:lstStyle>
            <a:lvl1pPr algn="r">
              <a:defRPr sz="1400"/>
            </a:lvl1pPr>
          </a:lstStyle>
          <a:p>
            <a:fld id="{F8691676-7746-4EF7-A738-1224E0A79B3C}" type="slidenum">
              <a:rPr lang="en-US" smtClean="0"/>
              <a:t>‹#›</a:t>
            </a:fld>
            <a:endParaRPr lang="en-US"/>
          </a:p>
        </p:txBody>
      </p:sp>
    </p:spTree>
    <p:extLst>
      <p:ext uri="{BB962C8B-B14F-4D97-AF65-F5344CB8AC3E}">
        <p14:creationId xmlns:p14="http://schemas.microsoft.com/office/powerpoint/2010/main" val="211298716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Compare Calvinistic interpretation of Romans 9.</a:t>
            </a:r>
          </a:p>
        </p:txBody>
      </p:sp>
      <p:sp>
        <p:nvSpPr>
          <p:cNvPr id="4" name="Slide Number Placeholder 3"/>
          <p:cNvSpPr>
            <a:spLocks noGrp="1"/>
          </p:cNvSpPr>
          <p:nvPr>
            <p:ph type="sldNum" sz="quarter" idx="5"/>
          </p:nvPr>
        </p:nvSpPr>
        <p:spPr/>
        <p:txBody>
          <a:bodyPr/>
          <a:lstStyle/>
          <a:p>
            <a:fld id="{F8691676-7746-4EF7-A738-1224E0A79B3C}" type="slidenum">
              <a:rPr lang="en-US" smtClean="0"/>
              <a:t>18</a:t>
            </a:fld>
            <a:endParaRPr lang="en-US"/>
          </a:p>
        </p:txBody>
      </p:sp>
      <p:sp>
        <p:nvSpPr>
          <p:cNvPr id="5" name="Date Placeholder 4">
            <a:extLst>
              <a:ext uri="{FF2B5EF4-FFF2-40B4-BE49-F238E27FC236}">
                <a16:creationId xmlns:a16="http://schemas.microsoft.com/office/drawing/2014/main" id="{B00FB550-4933-A9F8-FA58-95A4D90073EB}"/>
              </a:ext>
            </a:extLst>
          </p:cNvPr>
          <p:cNvSpPr>
            <a:spLocks noGrp="1"/>
          </p:cNvSpPr>
          <p:nvPr>
            <p:ph type="dt" idx="1"/>
          </p:nvPr>
        </p:nvSpPr>
        <p:spPr/>
        <p:txBody>
          <a:bodyPr/>
          <a:lstStyle/>
          <a:p>
            <a:r>
              <a:rPr lang="en-US"/>
              <a:t>6/11/2023 pm</a:t>
            </a:r>
          </a:p>
        </p:txBody>
      </p:sp>
      <p:sp>
        <p:nvSpPr>
          <p:cNvPr id="6" name="Footer Placeholder 5">
            <a:extLst>
              <a:ext uri="{FF2B5EF4-FFF2-40B4-BE49-F238E27FC236}">
                <a16:creationId xmlns:a16="http://schemas.microsoft.com/office/drawing/2014/main" id="{11014881-6A07-AABD-33B0-6D5BA580CB5B}"/>
              </a:ext>
            </a:extLst>
          </p:cNvPr>
          <p:cNvSpPr>
            <a:spLocks noGrp="1"/>
          </p:cNvSpPr>
          <p:nvPr>
            <p:ph type="ftr" sz="quarter" idx="4"/>
          </p:nvPr>
        </p:nvSpPr>
        <p:spPr/>
        <p:txBody>
          <a:bodyPr/>
          <a:lstStyle/>
          <a:p>
            <a:r>
              <a:rPr lang="en-US"/>
              <a:t>Luis Zamora</a:t>
            </a:r>
          </a:p>
        </p:txBody>
      </p:sp>
    </p:spTree>
    <p:extLst>
      <p:ext uri="{BB962C8B-B14F-4D97-AF65-F5344CB8AC3E}">
        <p14:creationId xmlns:p14="http://schemas.microsoft.com/office/powerpoint/2010/main" val="20918468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Were you thinking what they said was right?</a:t>
            </a:r>
          </a:p>
        </p:txBody>
      </p:sp>
      <p:sp>
        <p:nvSpPr>
          <p:cNvPr id="4" name="Slide Number Placeholder 3"/>
          <p:cNvSpPr>
            <a:spLocks noGrp="1"/>
          </p:cNvSpPr>
          <p:nvPr>
            <p:ph type="sldNum" sz="quarter" idx="5"/>
          </p:nvPr>
        </p:nvSpPr>
        <p:spPr/>
        <p:txBody>
          <a:bodyPr/>
          <a:lstStyle/>
          <a:p>
            <a:fld id="{F8691676-7746-4EF7-A738-1224E0A79B3C}" type="slidenum">
              <a:rPr lang="en-US" smtClean="0"/>
              <a:t>34</a:t>
            </a:fld>
            <a:endParaRPr lang="en-US"/>
          </a:p>
        </p:txBody>
      </p:sp>
      <p:sp>
        <p:nvSpPr>
          <p:cNvPr id="5" name="Date Placeholder 4">
            <a:extLst>
              <a:ext uri="{FF2B5EF4-FFF2-40B4-BE49-F238E27FC236}">
                <a16:creationId xmlns:a16="http://schemas.microsoft.com/office/drawing/2014/main" id="{4B6B4D47-F1DC-7CA3-5C17-349ACCA5B1C8}"/>
              </a:ext>
            </a:extLst>
          </p:cNvPr>
          <p:cNvSpPr>
            <a:spLocks noGrp="1"/>
          </p:cNvSpPr>
          <p:nvPr>
            <p:ph type="dt" idx="1"/>
          </p:nvPr>
        </p:nvSpPr>
        <p:spPr/>
        <p:txBody>
          <a:bodyPr/>
          <a:lstStyle/>
          <a:p>
            <a:r>
              <a:rPr lang="en-US"/>
              <a:t>6/11/2023 pm</a:t>
            </a:r>
          </a:p>
        </p:txBody>
      </p:sp>
      <p:sp>
        <p:nvSpPr>
          <p:cNvPr id="6" name="Footer Placeholder 5">
            <a:extLst>
              <a:ext uri="{FF2B5EF4-FFF2-40B4-BE49-F238E27FC236}">
                <a16:creationId xmlns:a16="http://schemas.microsoft.com/office/drawing/2014/main" id="{9E515532-A95E-1513-EB7B-B86A87632B1F}"/>
              </a:ext>
            </a:extLst>
          </p:cNvPr>
          <p:cNvSpPr>
            <a:spLocks noGrp="1"/>
          </p:cNvSpPr>
          <p:nvPr>
            <p:ph type="ftr" sz="quarter" idx="4"/>
          </p:nvPr>
        </p:nvSpPr>
        <p:spPr/>
        <p:txBody>
          <a:bodyPr/>
          <a:lstStyle/>
          <a:p>
            <a:r>
              <a:rPr lang="en-US"/>
              <a:t>Luis Zamora</a:t>
            </a:r>
          </a:p>
        </p:txBody>
      </p:sp>
    </p:spTree>
    <p:extLst>
      <p:ext uri="{BB962C8B-B14F-4D97-AF65-F5344CB8AC3E}">
        <p14:creationId xmlns:p14="http://schemas.microsoft.com/office/powerpoint/2010/main" val="2105512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7911" y="577517"/>
            <a:ext cx="7778416" cy="3785937"/>
          </a:xfrm>
        </p:spPr>
        <p:txBody>
          <a:bodyPr anchor="ctr">
            <a:normAutofit/>
          </a:bodyPr>
          <a:lstStyle>
            <a:lvl1pPr algn="ctr">
              <a:defRPr sz="7200">
                <a:solidFill>
                  <a:schemeClr val="tx1"/>
                </a:solidFill>
                <a:latin typeface="Skolar Sans Latn" panose="020D0000000400000000"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88118" y="4500395"/>
            <a:ext cx="6858000" cy="1655762"/>
          </a:xfrm>
        </p:spPr>
        <p:txBody>
          <a:bodyPr anchor="ctr">
            <a:normAutofit/>
          </a:bodyPr>
          <a:lstStyle>
            <a:lvl1pPr marL="0" indent="0" algn="ctr">
              <a:buNone/>
              <a:defRPr sz="4000">
                <a:solidFill>
                  <a:schemeClr val="tx1"/>
                </a:solidFill>
                <a:latin typeface="Skolar Sans Latn" panose="020D0000000400000000"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909348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atin typeface="Skolar Sans Latn" panose="020D0000000400000000"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normAutofit/>
          </a:bodyPr>
          <a:lstStyle>
            <a:lvl1pPr marL="0" indent="0">
              <a:buNone/>
              <a:defRPr sz="3600">
                <a:solidFill>
                  <a:schemeClr val="tx1">
                    <a:tint val="75000"/>
                  </a:schemeClr>
                </a:solidFill>
                <a:latin typeface="Skolar Sans Latn" panose="020D0000000400000000"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28718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Justified">
    <p:spTree>
      <p:nvGrpSpPr>
        <p:cNvPr id="1" name=""/>
        <p:cNvGrpSpPr/>
        <p:nvPr/>
      </p:nvGrpSpPr>
      <p:grpSpPr>
        <a:xfrm>
          <a:off x="0" y="0"/>
          <a:ext cx="0" cy="0"/>
          <a:chOff x="0" y="0"/>
          <a:chExt cx="0" cy="0"/>
        </a:xfrm>
      </p:grpSpPr>
      <p:sp>
        <p:nvSpPr>
          <p:cNvPr id="2" name="Title 1"/>
          <p:cNvSpPr>
            <a:spLocks noGrp="1"/>
          </p:cNvSpPr>
          <p:nvPr>
            <p:ph type="title"/>
          </p:nvPr>
        </p:nvSpPr>
        <p:spPr>
          <a:xfrm>
            <a:off x="60159" y="76368"/>
            <a:ext cx="9023683" cy="1325563"/>
          </a:xfrm>
        </p:spPr>
        <p:txBody>
          <a:bodyPr>
            <a:normAutofit/>
          </a:bodyPr>
          <a:lstStyle>
            <a:lvl1pPr>
              <a:defRPr sz="6600" b="0">
                <a:latin typeface="Skolar Sans Latn" panose="020D0000000400000000"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60159" y="1491917"/>
            <a:ext cx="9023683" cy="5285873"/>
          </a:xfrm>
        </p:spPr>
        <p:txBody>
          <a:bodyPr anchor="ctr">
            <a:normAutofit/>
          </a:bodyPr>
          <a:lstStyle>
            <a:lvl1pPr marL="0" indent="0" algn="just">
              <a:buNone/>
              <a:defRPr sz="6000">
                <a:latin typeface="Skolar Sans Latn" panose="020D0000000400000000" pitchFamily="34" charset="0"/>
                <a:cs typeface="Segoe UI" panose="020B0502040204020203"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edit Master text styles</a:t>
            </a:r>
          </a:p>
        </p:txBody>
      </p:sp>
    </p:spTree>
    <p:extLst>
      <p:ext uri="{BB962C8B-B14F-4D97-AF65-F5344CB8AC3E}">
        <p14:creationId xmlns:p14="http://schemas.microsoft.com/office/powerpoint/2010/main" val="1235624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eft-Justified">
    <p:spTree>
      <p:nvGrpSpPr>
        <p:cNvPr id="1" name=""/>
        <p:cNvGrpSpPr/>
        <p:nvPr/>
      </p:nvGrpSpPr>
      <p:grpSpPr>
        <a:xfrm>
          <a:off x="0" y="0"/>
          <a:ext cx="0" cy="0"/>
          <a:chOff x="0" y="0"/>
          <a:chExt cx="0" cy="0"/>
        </a:xfrm>
      </p:grpSpPr>
      <p:sp>
        <p:nvSpPr>
          <p:cNvPr id="2" name="Title 1"/>
          <p:cNvSpPr>
            <a:spLocks noGrp="1"/>
          </p:cNvSpPr>
          <p:nvPr>
            <p:ph type="title"/>
          </p:nvPr>
        </p:nvSpPr>
        <p:spPr>
          <a:xfrm>
            <a:off x="60159" y="76368"/>
            <a:ext cx="9023683" cy="1325563"/>
          </a:xfrm>
        </p:spPr>
        <p:txBody>
          <a:bodyPr>
            <a:normAutofit/>
          </a:bodyPr>
          <a:lstStyle>
            <a:lvl1pPr>
              <a:defRPr sz="6600" b="0">
                <a:latin typeface="Skolar Sans Latn" panose="020D0000000400000000"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60159" y="1491917"/>
            <a:ext cx="9023683" cy="5285873"/>
          </a:xfrm>
        </p:spPr>
        <p:txBody>
          <a:bodyPr anchor="ctr">
            <a:normAutofit/>
          </a:bodyPr>
          <a:lstStyle>
            <a:lvl1pPr marL="0" indent="0" algn="l">
              <a:buNone/>
              <a:defRPr sz="6000">
                <a:latin typeface="Skolar Sans Latn" panose="020D0000000400000000" pitchFamily="34" charset="0"/>
                <a:cs typeface="Segoe UI" panose="020B0502040204020203"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edit Master text styles</a:t>
            </a:r>
          </a:p>
        </p:txBody>
      </p:sp>
    </p:spTree>
    <p:extLst>
      <p:ext uri="{BB962C8B-B14F-4D97-AF65-F5344CB8AC3E}">
        <p14:creationId xmlns:p14="http://schemas.microsoft.com/office/powerpoint/2010/main" val="1670278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Justified">
    <p:spTree>
      <p:nvGrpSpPr>
        <p:cNvPr id="1" name=""/>
        <p:cNvGrpSpPr/>
        <p:nvPr/>
      </p:nvGrpSpPr>
      <p:grpSpPr>
        <a:xfrm>
          <a:off x="0" y="0"/>
          <a:ext cx="0" cy="0"/>
          <a:chOff x="0" y="0"/>
          <a:chExt cx="0" cy="0"/>
        </a:xfrm>
      </p:grpSpPr>
      <p:sp>
        <p:nvSpPr>
          <p:cNvPr id="7" name="Content Placeholder 6"/>
          <p:cNvSpPr>
            <a:spLocks noGrp="1"/>
          </p:cNvSpPr>
          <p:nvPr>
            <p:ph sz="quarter" idx="10"/>
          </p:nvPr>
        </p:nvSpPr>
        <p:spPr>
          <a:xfrm>
            <a:off x="0" y="0"/>
            <a:ext cx="9144000" cy="6858000"/>
          </a:xfrm>
        </p:spPr>
        <p:txBody>
          <a:bodyPr anchor="ctr">
            <a:normAutofit/>
          </a:bodyPr>
          <a:lstStyle>
            <a:lvl1pPr marL="0" indent="0" algn="just">
              <a:buNone/>
              <a:defRPr sz="6000">
                <a:latin typeface="Skolar Sans Latn" panose="020D0000000400000000" pitchFamily="34" charset="0"/>
                <a:cs typeface="Segoe UI" panose="020B0502040204020203" pitchFamily="34" charset="0"/>
              </a:defRPr>
            </a:lvl1pPr>
            <a:lvl2pPr marL="457200" indent="0" algn="ctr">
              <a:buNone/>
              <a:defRPr>
                <a:latin typeface="Segoe UI" panose="020B0502040204020203" pitchFamily="34" charset="0"/>
                <a:cs typeface="Segoe UI" panose="020B0502040204020203" pitchFamily="34" charset="0"/>
              </a:defRPr>
            </a:lvl2pPr>
            <a:lvl3pPr marL="914400" indent="0" algn="ctr">
              <a:buNone/>
              <a:defRPr>
                <a:latin typeface="Segoe UI" panose="020B0502040204020203" pitchFamily="34" charset="0"/>
                <a:cs typeface="Segoe UI" panose="020B0502040204020203" pitchFamily="34" charset="0"/>
              </a:defRPr>
            </a:lvl3pPr>
            <a:lvl4pPr marL="1371600" indent="0" algn="ctr">
              <a:buNone/>
              <a:defRPr>
                <a:latin typeface="Segoe UI" panose="020B0502040204020203" pitchFamily="34" charset="0"/>
                <a:cs typeface="Segoe UI" panose="020B0502040204020203" pitchFamily="34" charset="0"/>
              </a:defRPr>
            </a:lvl4pPr>
            <a:lvl5pPr marL="1828800" indent="0" algn="ctr">
              <a:buNone/>
              <a:defRPr>
                <a:latin typeface="Segoe UI" panose="020B0502040204020203" pitchFamily="34" charset="0"/>
                <a:cs typeface="Segoe UI" panose="020B0502040204020203" pitchFamily="34" charset="0"/>
              </a:defRPr>
            </a:lvl5pPr>
          </a:lstStyle>
          <a:p>
            <a:pPr lvl="0"/>
            <a:r>
              <a:rPr lang="en-US"/>
              <a:t>Click to edit Master text styles</a:t>
            </a:r>
          </a:p>
        </p:txBody>
      </p:sp>
    </p:spTree>
    <p:extLst>
      <p:ext uri="{BB962C8B-B14F-4D97-AF65-F5344CB8AC3E}">
        <p14:creationId xmlns:p14="http://schemas.microsoft.com/office/powerpoint/2010/main" val="784955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eft-justified">
    <p:spTree>
      <p:nvGrpSpPr>
        <p:cNvPr id="1" name=""/>
        <p:cNvGrpSpPr/>
        <p:nvPr/>
      </p:nvGrpSpPr>
      <p:grpSpPr>
        <a:xfrm>
          <a:off x="0" y="0"/>
          <a:ext cx="0" cy="0"/>
          <a:chOff x="0" y="0"/>
          <a:chExt cx="0" cy="0"/>
        </a:xfrm>
      </p:grpSpPr>
      <p:sp>
        <p:nvSpPr>
          <p:cNvPr id="7" name="Content Placeholder 6"/>
          <p:cNvSpPr>
            <a:spLocks noGrp="1"/>
          </p:cNvSpPr>
          <p:nvPr>
            <p:ph sz="quarter" idx="10"/>
          </p:nvPr>
        </p:nvSpPr>
        <p:spPr>
          <a:xfrm>
            <a:off x="0" y="0"/>
            <a:ext cx="9144000" cy="6858000"/>
          </a:xfrm>
        </p:spPr>
        <p:txBody>
          <a:bodyPr anchor="ctr">
            <a:normAutofit/>
          </a:bodyPr>
          <a:lstStyle>
            <a:lvl1pPr marL="0" indent="0" algn="l">
              <a:buNone/>
              <a:defRPr sz="6000">
                <a:latin typeface="Skolar Sans Latn" panose="020D0000000400000000" pitchFamily="34" charset="0"/>
                <a:cs typeface="Segoe UI" panose="020B0502040204020203" pitchFamily="34" charset="0"/>
              </a:defRPr>
            </a:lvl1pPr>
            <a:lvl2pPr marL="457200" indent="0" algn="ctr">
              <a:buNone/>
              <a:defRPr>
                <a:latin typeface="Segoe UI" panose="020B0502040204020203" pitchFamily="34" charset="0"/>
                <a:cs typeface="Segoe UI" panose="020B0502040204020203" pitchFamily="34" charset="0"/>
              </a:defRPr>
            </a:lvl2pPr>
            <a:lvl3pPr marL="914400" indent="0" algn="ctr">
              <a:buNone/>
              <a:defRPr>
                <a:latin typeface="Segoe UI" panose="020B0502040204020203" pitchFamily="34" charset="0"/>
                <a:cs typeface="Segoe UI" panose="020B0502040204020203" pitchFamily="34" charset="0"/>
              </a:defRPr>
            </a:lvl3pPr>
            <a:lvl4pPr marL="1371600" indent="0" algn="ctr">
              <a:buNone/>
              <a:defRPr>
                <a:latin typeface="Segoe UI" panose="020B0502040204020203" pitchFamily="34" charset="0"/>
                <a:cs typeface="Segoe UI" panose="020B0502040204020203" pitchFamily="34" charset="0"/>
              </a:defRPr>
            </a:lvl4pPr>
            <a:lvl5pPr marL="1828800" indent="0" algn="ctr">
              <a:buNone/>
              <a:defRPr>
                <a:latin typeface="Segoe UI" panose="020B0502040204020203" pitchFamily="34" charset="0"/>
                <a:cs typeface="Segoe UI" panose="020B0502040204020203" pitchFamily="34" charset="0"/>
              </a:defRPr>
            </a:lvl5pPr>
          </a:lstStyle>
          <a:p>
            <a:pPr lvl="0"/>
            <a:r>
              <a:rPr lang="en-US"/>
              <a:t>Click to edit Master text styles</a:t>
            </a:r>
          </a:p>
        </p:txBody>
      </p:sp>
    </p:spTree>
    <p:extLst>
      <p:ext uri="{BB962C8B-B14F-4D97-AF65-F5344CB8AC3E}">
        <p14:creationId xmlns:p14="http://schemas.microsoft.com/office/powerpoint/2010/main" val="1282939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rror Warning">
    <p:bg>
      <p:bgPr>
        <a:blipFill dpi="0" rotWithShape="1">
          <a:blip r:embed="rId2">
            <a:alphaModFix amt="5000"/>
            <a:lum/>
          </a:blip>
          <a:srcRect/>
          <a:stretch>
            <a:fillRect l="50000" t="15000" r="-5000" b="-15000"/>
          </a:stretch>
        </a:blipFill>
        <a:effectLst/>
      </p:bgPr>
    </p:bg>
    <p:spTree>
      <p:nvGrpSpPr>
        <p:cNvPr id="1" name=""/>
        <p:cNvGrpSpPr/>
        <p:nvPr/>
      </p:nvGrpSpPr>
      <p:grpSpPr>
        <a:xfrm>
          <a:off x="0" y="0"/>
          <a:ext cx="0" cy="0"/>
          <a:chOff x="0" y="0"/>
          <a:chExt cx="0" cy="0"/>
        </a:xfrm>
      </p:grpSpPr>
      <p:sp>
        <p:nvSpPr>
          <p:cNvPr id="7" name="Content Placeholder 6"/>
          <p:cNvSpPr>
            <a:spLocks noGrp="1"/>
          </p:cNvSpPr>
          <p:nvPr>
            <p:ph sz="quarter" idx="10"/>
          </p:nvPr>
        </p:nvSpPr>
        <p:spPr>
          <a:xfrm>
            <a:off x="0" y="0"/>
            <a:ext cx="9144000" cy="6858000"/>
          </a:xfrm>
        </p:spPr>
        <p:txBody>
          <a:bodyPr anchor="ctr">
            <a:normAutofit/>
          </a:bodyPr>
          <a:lstStyle>
            <a:lvl1pPr marL="0" indent="0" algn="just">
              <a:buNone/>
              <a:defRPr sz="6000">
                <a:latin typeface="Skolar Sans Latn" panose="020D0000000400000000" pitchFamily="34" charset="0"/>
                <a:cs typeface="Segoe UI" panose="020B0502040204020203" pitchFamily="34" charset="0"/>
              </a:defRPr>
            </a:lvl1pPr>
            <a:lvl2pPr marL="457200" indent="0" algn="ctr">
              <a:buNone/>
              <a:defRPr>
                <a:latin typeface="Segoe UI" panose="020B0502040204020203" pitchFamily="34" charset="0"/>
                <a:cs typeface="Segoe UI" panose="020B0502040204020203" pitchFamily="34" charset="0"/>
              </a:defRPr>
            </a:lvl2pPr>
            <a:lvl3pPr marL="914400" indent="0" algn="ctr">
              <a:buNone/>
              <a:defRPr>
                <a:latin typeface="Segoe UI" panose="020B0502040204020203" pitchFamily="34" charset="0"/>
                <a:cs typeface="Segoe UI" panose="020B0502040204020203" pitchFamily="34" charset="0"/>
              </a:defRPr>
            </a:lvl3pPr>
            <a:lvl4pPr marL="1371600" indent="0" algn="ctr">
              <a:buNone/>
              <a:defRPr>
                <a:latin typeface="Segoe UI" panose="020B0502040204020203" pitchFamily="34" charset="0"/>
                <a:cs typeface="Segoe UI" panose="020B0502040204020203" pitchFamily="34" charset="0"/>
              </a:defRPr>
            </a:lvl4pPr>
            <a:lvl5pPr marL="1828800" indent="0" algn="ctr">
              <a:buNone/>
              <a:defRPr>
                <a:latin typeface="Segoe UI" panose="020B0502040204020203" pitchFamily="34" charset="0"/>
                <a:cs typeface="Segoe UI" panose="020B0502040204020203" pitchFamily="34" charset="0"/>
              </a:defRPr>
            </a:lvl5pPr>
          </a:lstStyle>
          <a:p>
            <a:pPr lvl="0"/>
            <a:r>
              <a:rPr lang="en-US"/>
              <a:t>Click to edit Master text styles</a:t>
            </a:r>
          </a:p>
        </p:txBody>
      </p:sp>
    </p:spTree>
    <p:extLst>
      <p:ext uri="{BB962C8B-B14F-4D97-AF65-F5344CB8AC3E}">
        <p14:creationId xmlns:p14="http://schemas.microsoft.com/office/powerpoint/2010/main" val="3541802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rror Warning Tiled">
    <p:spTree>
      <p:nvGrpSpPr>
        <p:cNvPr id="1" name=""/>
        <p:cNvGrpSpPr/>
        <p:nvPr/>
      </p:nvGrpSpPr>
      <p:grpSpPr>
        <a:xfrm>
          <a:off x="0" y="0"/>
          <a:ext cx="0" cy="0"/>
          <a:chOff x="0" y="0"/>
          <a:chExt cx="0" cy="0"/>
        </a:xfrm>
      </p:grpSpPr>
      <p:sp>
        <p:nvSpPr>
          <p:cNvPr id="7" name="Content Placeholder 6"/>
          <p:cNvSpPr>
            <a:spLocks noGrp="1"/>
          </p:cNvSpPr>
          <p:nvPr>
            <p:ph sz="quarter" idx="10"/>
          </p:nvPr>
        </p:nvSpPr>
        <p:spPr>
          <a:xfrm>
            <a:off x="0" y="0"/>
            <a:ext cx="9144000" cy="6858000"/>
          </a:xfrm>
          <a:blipFill dpi="0" rotWithShape="0">
            <a:blip r:embed="rId2">
              <a:alphaModFix amt="5000"/>
            </a:blip>
            <a:srcRect/>
            <a:tile tx="381000" ty="-317500" sx="50000" sy="50000" flip="none" algn="tl"/>
          </a:blipFill>
          <a:ln>
            <a:noFill/>
          </a:ln>
        </p:spPr>
        <p:txBody>
          <a:bodyPr anchor="ctr">
            <a:normAutofit/>
          </a:bodyPr>
          <a:lstStyle>
            <a:lvl1pPr marL="0" indent="0" algn="just">
              <a:buNone/>
              <a:defRPr sz="6000">
                <a:latin typeface="Skolar Sans Latn" panose="020D0000000400000000" pitchFamily="34" charset="0"/>
                <a:cs typeface="Segoe UI" panose="020B0502040204020203" pitchFamily="34" charset="0"/>
              </a:defRPr>
            </a:lvl1pPr>
            <a:lvl2pPr marL="457200" indent="0" algn="ctr">
              <a:buNone/>
              <a:defRPr>
                <a:latin typeface="Segoe UI" panose="020B0502040204020203" pitchFamily="34" charset="0"/>
                <a:cs typeface="Segoe UI" panose="020B0502040204020203" pitchFamily="34" charset="0"/>
              </a:defRPr>
            </a:lvl2pPr>
            <a:lvl3pPr marL="914400" indent="0" algn="ctr">
              <a:buNone/>
              <a:defRPr>
                <a:latin typeface="Segoe UI" panose="020B0502040204020203" pitchFamily="34" charset="0"/>
                <a:cs typeface="Segoe UI" panose="020B0502040204020203" pitchFamily="34" charset="0"/>
              </a:defRPr>
            </a:lvl3pPr>
            <a:lvl4pPr marL="1371600" indent="0" algn="ctr">
              <a:buNone/>
              <a:defRPr>
                <a:latin typeface="Segoe UI" panose="020B0502040204020203" pitchFamily="34" charset="0"/>
                <a:cs typeface="Segoe UI" panose="020B0502040204020203" pitchFamily="34" charset="0"/>
              </a:defRPr>
            </a:lvl4pPr>
            <a:lvl5pPr marL="1828800" indent="0" algn="ctr">
              <a:buNone/>
              <a:defRPr>
                <a:latin typeface="Segoe UI" panose="020B0502040204020203" pitchFamily="34" charset="0"/>
                <a:cs typeface="Segoe UI" panose="020B0502040204020203" pitchFamily="34" charset="0"/>
              </a:defRPr>
            </a:lvl5pPr>
          </a:lstStyle>
          <a:p>
            <a:pPr lvl="0"/>
            <a:r>
              <a:rPr lang="en-US"/>
              <a:t>Click to edit Master text styles</a:t>
            </a:r>
          </a:p>
        </p:txBody>
      </p:sp>
    </p:spTree>
    <p:extLst>
      <p:ext uri="{BB962C8B-B14F-4D97-AF65-F5344CB8AC3E}">
        <p14:creationId xmlns:p14="http://schemas.microsoft.com/office/powerpoint/2010/main" val="2601776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8126" y="80212"/>
            <a:ext cx="9029700" cy="972552"/>
          </a:xfrm>
        </p:spPr>
        <p:txBody>
          <a:bodyPr>
            <a:noAutofit/>
          </a:bodyPr>
          <a:lstStyle>
            <a:lvl1pPr>
              <a:defRPr sz="6600" b="0">
                <a:latin typeface="Skolar Sans Latn" panose="020D0000000400000000"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48126" y="1143001"/>
            <a:ext cx="4466724" cy="5658853"/>
          </a:xfrm>
        </p:spPr>
        <p:txBody>
          <a:bodyPr anchor="ctr">
            <a:normAutofit/>
          </a:bodyPr>
          <a:lstStyle>
            <a:lvl1pPr marL="0" indent="0" algn="l">
              <a:buNone/>
              <a:defRPr sz="6000">
                <a:latin typeface="Skolar Sans Latn" panose="020D0000000400000000" pitchFamily="34" charset="0"/>
                <a:cs typeface="Segoe UI" panose="020B0502040204020203" pitchFamily="34" charset="0"/>
              </a:defRPr>
            </a:lvl1pPr>
            <a:lvl2pPr marL="457200" indent="0" algn="ctr">
              <a:buNone/>
              <a:defRPr sz="4400">
                <a:latin typeface="Skolar Sans Latn" panose="020D0000000400000000" pitchFamily="34" charset="0"/>
                <a:cs typeface="Segoe UI" panose="020B0502040204020203" pitchFamily="34" charset="0"/>
              </a:defRPr>
            </a:lvl2pPr>
            <a:lvl3pPr marL="914400" indent="0" algn="ctr">
              <a:buNone/>
              <a:defRPr sz="4400">
                <a:latin typeface="Skolar Sans Latn" panose="020D0000000400000000" pitchFamily="34" charset="0"/>
                <a:cs typeface="Segoe UI" panose="020B0502040204020203" pitchFamily="34" charset="0"/>
              </a:defRPr>
            </a:lvl3pPr>
            <a:lvl4pPr marL="1371600" indent="0" algn="ctr">
              <a:buNone/>
              <a:defRPr sz="4400">
                <a:latin typeface="Skolar Sans Latn" panose="020D0000000400000000" pitchFamily="34" charset="0"/>
                <a:cs typeface="Segoe UI" panose="020B0502040204020203" pitchFamily="34" charset="0"/>
              </a:defRPr>
            </a:lvl4pPr>
            <a:lvl5pPr marL="1828800" indent="0" algn="ctr">
              <a:buNone/>
              <a:defRPr sz="4400">
                <a:latin typeface="Skolar Sans Latn" panose="020D0000000400000000" pitchFamily="34" charset="0"/>
                <a:cs typeface="Segoe UI" panose="020B0502040204020203" pitchFamily="34" charset="0"/>
              </a:defRPr>
            </a:lvl5pPr>
          </a:lstStyle>
          <a:p>
            <a:pPr lvl="0"/>
            <a:r>
              <a:rPr lang="en-US"/>
              <a:t>Click to edit Master text styles</a:t>
            </a:r>
          </a:p>
        </p:txBody>
      </p:sp>
      <p:sp>
        <p:nvSpPr>
          <p:cNvPr id="4" name="Content Placeholder 3"/>
          <p:cNvSpPr>
            <a:spLocks noGrp="1"/>
          </p:cNvSpPr>
          <p:nvPr>
            <p:ph sz="half" idx="2"/>
          </p:nvPr>
        </p:nvSpPr>
        <p:spPr>
          <a:xfrm>
            <a:off x="4629150" y="1143001"/>
            <a:ext cx="4448676" cy="5658853"/>
          </a:xfrm>
        </p:spPr>
        <p:txBody>
          <a:bodyPr anchor="ctr">
            <a:normAutofit/>
          </a:bodyPr>
          <a:lstStyle>
            <a:lvl1pPr marL="0" indent="0" algn="l">
              <a:buNone/>
              <a:defRPr sz="6000">
                <a:latin typeface="Skolar Sans Latn" panose="020D0000000400000000" pitchFamily="34" charset="0"/>
                <a:cs typeface="Segoe UI" panose="020B0502040204020203" pitchFamily="34" charset="0"/>
              </a:defRPr>
            </a:lvl1pPr>
            <a:lvl2pPr marL="457200" indent="0" algn="ctr">
              <a:buNone/>
              <a:defRPr sz="4400">
                <a:latin typeface="Skolar Sans Latn" panose="020D0000000400000000" pitchFamily="34" charset="0"/>
                <a:cs typeface="Segoe UI" panose="020B0502040204020203" pitchFamily="34" charset="0"/>
              </a:defRPr>
            </a:lvl2pPr>
            <a:lvl3pPr marL="914400" indent="0" algn="ctr">
              <a:buNone/>
              <a:defRPr sz="4400">
                <a:latin typeface="Skolar Sans Latn" panose="020D0000000400000000" pitchFamily="34" charset="0"/>
                <a:cs typeface="Segoe UI" panose="020B0502040204020203" pitchFamily="34" charset="0"/>
              </a:defRPr>
            </a:lvl3pPr>
            <a:lvl4pPr marL="1371600" indent="0" algn="ctr">
              <a:buNone/>
              <a:defRPr sz="4400">
                <a:latin typeface="Skolar Sans Latn" panose="020D0000000400000000" pitchFamily="34" charset="0"/>
                <a:cs typeface="Segoe UI" panose="020B0502040204020203" pitchFamily="34" charset="0"/>
              </a:defRPr>
            </a:lvl4pPr>
            <a:lvl5pPr marL="1828800" indent="0" algn="ctr">
              <a:buNone/>
              <a:defRPr sz="4400">
                <a:latin typeface="Skolar Sans Latn" panose="020D0000000400000000" pitchFamily="34" charset="0"/>
                <a:cs typeface="Segoe UI" panose="020B0502040204020203" pitchFamily="34" charset="0"/>
              </a:defRPr>
            </a:lvl5pPr>
          </a:lstStyle>
          <a:p>
            <a:pPr lvl="0"/>
            <a:r>
              <a:rPr lang="en-US"/>
              <a:t>Click to edit Master text styles</a:t>
            </a:r>
          </a:p>
        </p:txBody>
      </p:sp>
    </p:spTree>
    <p:extLst>
      <p:ext uri="{BB962C8B-B14F-4D97-AF65-F5344CB8AC3E}">
        <p14:creationId xmlns:p14="http://schemas.microsoft.com/office/powerpoint/2010/main" val="2532073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24EF23-6B02-4AB0-B4BD-9D89776BE6B7}" type="datetimeFigureOut">
              <a:rPr lang="en-US" smtClean="0"/>
              <a:t>6/17/2023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8F9C2-6278-4886-9D18-FCCFB587D2EB}" type="slidenum">
              <a:rPr lang="en-US" smtClean="0"/>
              <a:t>‹#›</a:t>
            </a:fld>
            <a:endParaRPr lang="en-US"/>
          </a:p>
        </p:txBody>
      </p:sp>
    </p:spTree>
    <p:extLst>
      <p:ext uri="{BB962C8B-B14F-4D97-AF65-F5344CB8AC3E}">
        <p14:creationId xmlns:p14="http://schemas.microsoft.com/office/powerpoint/2010/main" val="3185742075"/>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72" r:id="rId5"/>
    <p:sldLayoutId id="2147483674" r:id="rId6"/>
    <p:sldLayoutId id="2147483675" r:id="rId7"/>
    <p:sldLayoutId id="2147483676" r:id="rId8"/>
    <p:sldLayoutId id="2147483664"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911" y="1925721"/>
            <a:ext cx="7778416" cy="1089529"/>
          </a:xfrm>
        </p:spPr>
        <p:txBody>
          <a:bodyPr>
            <a:spAutoFit/>
          </a:bodyPr>
          <a:lstStyle/>
          <a:p>
            <a:r>
              <a:rPr lang="en-US" dirty="0">
                <a:latin typeface="Skolar Sans Latn" panose="020D0000000400000000" pitchFamily="34" charset="0"/>
              </a:rPr>
              <a:t>Human Capacity</a:t>
            </a:r>
          </a:p>
        </p:txBody>
      </p:sp>
      <p:sp>
        <p:nvSpPr>
          <p:cNvPr id="3" name="Subtitle 2"/>
          <p:cNvSpPr>
            <a:spLocks noGrp="1"/>
          </p:cNvSpPr>
          <p:nvPr>
            <p:ph type="subTitle" idx="1"/>
          </p:nvPr>
        </p:nvSpPr>
        <p:spPr>
          <a:xfrm>
            <a:off x="1188118" y="5005110"/>
            <a:ext cx="6858000" cy="646331"/>
          </a:xfrm>
        </p:spPr>
        <p:txBody>
          <a:bodyPr>
            <a:spAutoFit/>
          </a:bodyPr>
          <a:lstStyle/>
          <a:p>
            <a:r>
              <a:rPr lang="en-US" dirty="0">
                <a:latin typeface="Skolar Sans Latn" panose="020D0000000400000000" pitchFamily="34" charset="0"/>
              </a:rPr>
              <a:t>An Ancient Belief</a:t>
            </a:r>
          </a:p>
        </p:txBody>
      </p:sp>
    </p:spTree>
    <p:extLst>
      <p:ext uri="{BB962C8B-B14F-4D97-AF65-F5344CB8AC3E}">
        <p14:creationId xmlns:p14="http://schemas.microsoft.com/office/powerpoint/2010/main" val="2829558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C8179A-F6F5-293B-88F5-9D15830ACE76}"/>
              </a:ext>
            </a:extLst>
          </p:cNvPr>
          <p:cNvSpPr>
            <a:spLocks noGrp="1"/>
          </p:cNvSpPr>
          <p:nvPr>
            <p:ph sz="quarter" idx="10"/>
          </p:nvPr>
        </p:nvSpPr>
        <p:spPr>
          <a:xfrm>
            <a:off x="0" y="1177101"/>
            <a:ext cx="9144000" cy="4503797"/>
          </a:xfrm>
        </p:spPr>
        <p:txBody>
          <a:bodyPr>
            <a:spAutoFit/>
          </a:bodyPr>
          <a:lstStyle/>
          <a:p>
            <a:r>
              <a:rPr lang="en-US" b="1" dirty="0"/>
              <a:t>Job 25:4</a:t>
            </a:r>
          </a:p>
          <a:p>
            <a:r>
              <a:rPr lang="en-US" dirty="0"/>
              <a:t>“How can man be in the right before God?</a:t>
            </a:r>
          </a:p>
          <a:p>
            <a:pPr marL="690563"/>
            <a:r>
              <a:rPr lang="en-US" dirty="0"/>
              <a:t>How can he who is born of woman be pure?</a:t>
            </a:r>
          </a:p>
        </p:txBody>
      </p:sp>
    </p:spTree>
    <p:extLst>
      <p:ext uri="{BB962C8B-B14F-4D97-AF65-F5344CB8AC3E}">
        <p14:creationId xmlns:p14="http://schemas.microsoft.com/office/powerpoint/2010/main" val="4068900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C8179A-F6F5-293B-88F5-9D15830ACE76}"/>
              </a:ext>
            </a:extLst>
          </p:cNvPr>
          <p:cNvSpPr>
            <a:spLocks noGrp="1"/>
          </p:cNvSpPr>
          <p:nvPr>
            <p:ph sz="quarter" idx="10"/>
          </p:nvPr>
        </p:nvSpPr>
        <p:spPr>
          <a:xfrm>
            <a:off x="0" y="1177101"/>
            <a:ext cx="9144000" cy="4503797"/>
          </a:xfrm>
        </p:spPr>
        <p:txBody>
          <a:bodyPr>
            <a:spAutoFit/>
          </a:bodyPr>
          <a:lstStyle/>
          <a:p>
            <a:r>
              <a:rPr lang="en-US" b="1" dirty="0"/>
              <a:t>Job 25:5</a:t>
            </a:r>
          </a:p>
          <a:p>
            <a:r>
              <a:rPr lang="en-US" dirty="0"/>
              <a:t>Behold, even the moon is not bright,</a:t>
            </a:r>
          </a:p>
          <a:p>
            <a:pPr marL="690563"/>
            <a:r>
              <a:rPr lang="en-US" dirty="0"/>
              <a:t>and the stars are not pure in his eyes;</a:t>
            </a:r>
          </a:p>
        </p:txBody>
      </p:sp>
    </p:spTree>
    <p:extLst>
      <p:ext uri="{BB962C8B-B14F-4D97-AF65-F5344CB8AC3E}">
        <p14:creationId xmlns:p14="http://schemas.microsoft.com/office/powerpoint/2010/main" val="1217934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C8179A-F6F5-293B-88F5-9D15830ACE76}"/>
              </a:ext>
            </a:extLst>
          </p:cNvPr>
          <p:cNvSpPr>
            <a:spLocks noGrp="1"/>
          </p:cNvSpPr>
          <p:nvPr>
            <p:ph sz="quarter" idx="10"/>
          </p:nvPr>
        </p:nvSpPr>
        <p:spPr>
          <a:xfrm>
            <a:off x="0" y="1177101"/>
            <a:ext cx="9144000" cy="4503797"/>
          </a:xfrm>
        </p:spPr>
        <p:txBody>
          <a:bodyPr>
            <a:spAutoFit/>
          </a:bodyPr>
          <a:lstStyle/>
          <a:p>
            <a:r>
              <a:rPr lang="en-US" b="1" dirty="0"/>
              <a:t>Job 25:6</a:t>
            </a:r>
          </a:p>
          <a:p>
            <a:r>
              <a:rPr lang="en-US" dirty="0"/>
              <a:t>how much less man, who is a maggot,</a:t>
            </a:r>
          </a:p>
          <a:p>
            <a:pPr marL="690563"/>
            <a:r>
              <a:rPr lang="en-US" dirty="0"/>
              <a:t>and the son of man, who is a worm!”</a:t>
            </a:r>
          </a:p>
        </p:txBody>
      </p:sp>
    </p:spTree>
    <p:extLst>
      <p:ext uri="{BB962C8B-B14F-4D97-AF65-F5344CB8AC3E}">
        <p14:creationId xmlns:p14="http://schemas.microsoft.com/office/powerpoint/2010/main" val="1102491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ABF5D6-AF63-CB6E-751A-EDE221DE4E7B}"/>
              </a:ext>
            </a:extLst>
          </p:cNvPr>
          <p:cNvSpPr>
            <a:spLocks noGrp="1"/>
          </p:cNvSpPr>
          <p:nvPr>
            <p:ph sz="quarter" idx="10"/>
          </p:nvPr>
        </p:nvSpPr>
        <p:spPr>
          <a:xfrm>
            <a:off x="0" y="1177101"/>
            <a:ext cx="9144000" cy="4503797"/>
          </a:xfrm>
        </p:spPr>
        <p:txBody>
          <a:bodyPr>
            <a:spAutoFit/>
          </a:bodyPr>
          <a:lstStyle/>
          <a:p>
            <a:r>
              <a:rPr lang="en-US" b="1" dirty="0"/>
              <a:t>Job 5:6</a:t>
            </a:r>
          </a:p>
          <a:p>
            <a:r>
              <a:rPr lang="en-US" dirty="0"/>
              <a:t>“Affliction does not come from the dust,</a:t>
            </a:r>
          </a:p>
          <a:p>
            <a:pPr marL="690563"/>
            <a:r>
              <a:rPr lang="en-US" dirty="0"/>
              <a:t>nor does trouble sprout from the ground,</a:t>
            </a:r>
          </a:p>
        </p:txBody>
      </p:sp>
    </p:spTree>
    <p:extLst>
      <p:ext uri="{BB962C8B-B14F-4D97-AF65-F5344CB8AC3E}">
        <p14:creationId xmlns:p14="http://schemas.microsoft.com/office/powerpoint/2010/main" val="4042703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ABF5D6-AF63-CB6E-751A-EDE221DE4E7B}"/>
              </a:ext>
            </a:extLst>
          </p:cNvPr>
          <p:cNvSpPr>
            <a:spLocks noGrp="1"/>
          </p:cNvSpPr>
          <p:nvPr>
            <p:ph sz="quarter" idx="10"/>
          </p:nvPr>
        </p:nvSpPr>
        <p:spPr>
          <a:xfrm>
            <a:off x="0" y="2008098"/>
            <a:ext cx="9144000" cy="2841804"/>
          </a:xfrm>
        </p:spPr>
        <p:txBody>
          <a:bodyPr>
            <a:spAutoFit/>
          </a:bodyPr>
          <a:lstStyle/>
          <a:p>
            <a:r>
              <a:rPr lang="en-US" b="1" dirty="0"/>
              <a:t>Job 5:7</a:t>
            </a:r>
          </a:p>
          <a:p>
            <a:r>
              <a:rPr lang="en-US" dirty="0"/>
              <a:t>but man is born to trouble</a:t>
            </a:r>
          </a:p>
          <a:p>
            <a:pPr marL="690563"/>
            <a:r>
              <a:rPr lang="en-US" dirty="0"/>
              <a:t>as the sparks fly upward.”</a:t>
            </a:r>
          </a:p>
        </p:txBody>
      </p:sp>
    </p:spTree>
    <p:extLst>
      <p:ext uri="{BB962C8B-B14F-4D97-AF65-F5344CB8AC3E}">
        <p14:creationId xmlns:p14="http://schemas.microsoft.com/office/powerpoint/2010/main" val="3162728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F7C74E-6808-DE82-B3B0-EF84602EE5FF}"/>
              </a:ext>
            </a:extLst>
          </p:cNvPr>
          <p:cNvSpPr>
            <a:spLocks noGrp="1"/>
          </p:cNvSpPr>
          <p:nvPr>
            <p:ph sz="quarter" idx="10"/>
          </p:nvPr>
        </p:nvSpPr>
        <p:spPr>
          <a:xfrm>
            <a:off x="0" y="1177101"/>
            <a:ext cx="9144000" cy="4503797"/>
          </a:xfrm>
        </p:spPr>
        <p:txBody>
          <a:bodyPr>
            <a:spAutoFit/>
          </a:bodyPr>
          <a:lstStyle/>
          <a:p>
            <a:r>
              <a:rPr lang="en-US" b="1" dirty="0"/>
              <a:t>Job 15:35</a:t>
            </a:r>
          </a:p>
          <a:p>
            <a:r>
              <a:rPr lang="en-US" dirty="0"/>
              <a:t>“They conceive trouble and give birth to evil,</a:t>
            </a:r>
          </a:p>
          <a:p>
            <a:pPr marL="690563"/>
            <a:r>
              <a:rPr lang="en-US" dirty="0"/>
              <a:t>and their womb prepares deceit.”</a:t>
            </a:r>
          </a:p>
        </p:txBody>
      </p:sp>
    </p:spTree>
    <p:extLst>
      <p:ext uri="{BB962C8B-B14F-4D97-AF65-F5344CB8AC3E}">
        <p14:creationId xmlns:p14="http://schemas.microsoft.com/office/powerpoint/2010/main" val="1906907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7B6494-ACE7-F3FD-5FD8-0215E61A54DA}"/>
              </a:ext>
            </a:extLst>
          </p:cNvPr>
          <p:cNvSpPr>
            <a:spLocks noGrp="1"/>
          </p:cNvSpPr>
          <p:nvPr>
            <p:ph sz="quarter" idx="10"/>
          </p:nvPr>
        </p:nvSpPr>
        <p:spPr>
          <a:xfrm>
            <a:off x="0" y="1177101"/>
            <a:ext cx="9144000" cy="4503797"/>
          </a:xfrm>
        </p:spPr>
        <p:txBody>
          <a:bodyPr>
            <a:spAutoFit/>
          </a:bodyPr>
          <a:lstStyle/>
          <a:p>
            <a:r>
              <a:rPr lang="en-US" b="1" dirty="0"/>
              <a:t>Job 11:4</a:t>
            </a:r>
          </a:p>
          <a:p>
            <a:r>
              <a:rPr lang="en-US" dirty="0"/>
              <a:t>“You say, ‘My doctrine is pure,</a:t>
            </a:r>
          </a:p>
          <a:p>
            <a:pPr marL="690563"/>
            <a:r>
              <a:rPr lang="en-US" dirty="0"/>
              <a:t>and I am clean in God’s eyes …’</a:t>
            </a:r>
          </a:p>
        </p:txBody>
      </p:sp>
    </p:spTree>
    <p:extLst>
      <p:ext uri="{BB962C8B-B14F-4D97-AF65-F5344CB8AC3E}">
        <p14:creationId xmlns:p14="http://schemas.microsoft.com/office/powerpoint/2010/main" val="2281384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7B6494-ACE7-F3FD-5FD8-0215E61A54DA}"/>
              </a:ext>
            </a:extLst>
          </p:cNvPr>
          <p:cNvSpPr>
            <a:spLocks noGrp="1"/>
          </p:cNvSpPr>
          <p:nvPr>
            <p:ph sz="quarter" idx="10"/>
          </p:nvPr>
        </p:nvSpPr>
        <p:spPr>
          <a:xfrm>
            <a:off x="0" y="1656720"/>
            <a:ext cx="9144000" cy="3544560"/>
          </a:xfrm>
        </p:spPr>
        <p:txBody>
          <a:bodyPr>
            <a:spAutoFit/>
          </a:bodyPr>
          <a:lstStyle/>
          <a:p>
            <a:r>
              <a:rPr lang="en-US" b="1" dirty="0"/>
              <a:t>Job 11:6</a:t>
            </a:r>
          </a:p>
          <a:p>
            <a:r>
              <a:rPr lang="en-US" dirty="0"/>
              <a:t>… Know then that God exacts of you less than your guilt deserves …</a:t>
            </a:r>
          </a:p>
        </p:txBody>
      </p:sp>
    </p:spTree>
    <p:extLst>
      <p:ext uri="{BB962C8B-B14F-4D97-AF65-F5344CB8AC3E}">
        <p14:creationId xmlns:p14="http://schemas.microsoft.com/office/powerpoint/2010/main" val="485242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F8604B-955F-BED6-6890-E83928AEAD7C}"/>
              </a:ext>
            </a:extLst>
          </p:cNvPr>
          <p:cNvSpPr>
            <a:spLocks noGrp="1"/>
          </p:cNvSpPr>
          <p:nvPr>
            <p:ph sz="quarter" idx="10"/>
          </p:nvPr>
        </p:nvSpPr>
        <p:spPr>
          <a:xfrm>
            <a:off x="0" y="697483"/>
            <a:ext cx="9144000" cy="5463034"/>
          </a:xfrm>
        </p:spPr>
        <p:txBody>
          <a:bodyPr>
            <a:spAutoFit/>
          </a:bodyPr>
          <a:lstStyle/>
          <a:p>
            <a:r>
              <a:rPr lang="en-US" b="1" dirty="0"/>
              <a:t>Job 11:10</a:t>
            </a:r>
          </a:p>
          <a:p>
            <a:r>
              <a:rPr lang="en-US" dirty="0"/>
              <a:t>If he passes through and imprisons</a:t>
            </a:r>
          </a:p>
          <a:p>
            <a:pPr marL="690563"/>
            <a:r>
              <a:rPr lang="en-US" dirty="0"/>
              <a:t>and summons the court, who can turn him back?”</a:t>
            </a:r>
          </a:p>
          <a:p>
            <a:endParaRPr lang="en-US" dirty="0"/>
          </a:p>
        </p:txBody>
      </p:sp>
    </p:spTree>
    <p:extLst>
      <p:ext uri="{BB962C8B-B14F-4D97-AF65-F5344CB8AC3E}">
        <p14:creationId xmlns:p14="http://schemas.microsoft.com/office/powerpoint/2010/main" val="2056068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BE58C3-17C1-91C3-587D-39FBE804F48D}"/>
              </a:ext>
            </a:extLst>
          </p:cNvPr>
          <p:cNvSpPr>
            <a:spLocks noGrp="1"/>
          </p:cNvSpPr>
          <p:nvPr>
            <p:ph sz="quarter" idx="10"/>
          </p:nvPr>
        </p:nvSpPr>
        <p:spPr>
          <a:xfrm>
            <a:off x="0" y="1177101"/>
            <a:ext cx="9144000" cy="4503797"/>
          </a:xfrm>
        </p:spPr>
        <p:txBody>
          <a:bodyPr>
            <a:spAutoFit/>
          </a:bodyPr>
          <a:lstStyle/>
          <a:p>
            <a:r>
              <a:rPr lang="en-US" b="1" dirty="0"/>
              <a:t>Job 34:9</a:t>
            </a:r>
          </a:p>
          <a:p>
            <a:r>
              <a:rPr lang="en-US" dirty="0"/>
              <a:t>“[Job] has said, ‘It profits a man nothing</a:t>
            </a:r>
          </a:p>
          <a:p>
            <a:pPr marL="690563"/>
            <a:r>
              <a:rPr lang="en-US" dirty="0"/>
              <a:t>that he should take delight in God.’</a:t>
            </a:r>
          </a:p>
        </p:txBody>
      </p:sp>
    </p:spTree>
    <p:extLst>
      <p:ext uri="{BB962C8B-B14F-4D97-AF65-F5344CB8AC3E}">
        <p14:creationId xmlns:p14="http://schemas.microsoft.com/office/powerpoint/2010/main" val="2466850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74EB6-109D-7982-6CE3-D7810D93AAB0}"/>
              </a:ext>
            </a:extLst>
          </p:cNvPr>
          <p:cNvSpPr>
            <a:spLocks noGrp="1"/>
          </p:cNvSpPr>
          <p:nvPr>
            <p:ph type="title"/>
          </p:nvPr>
        </p:nvSpPr>
        <p:spPr>
          <a:xfrm>
            <a:off x="623888" y="3639146"/>
            <a:ext cx="7886700" cy="923330"/>
          </a:xfrm>
        </p:spPr>
        <p:txBody>
          <a:bodyPr>
            <a:spAutoFit/>
          </a:bodyPr>
          <a:lstStyle/>
          <a:p>
            <a:r>
              <a:rPr lang="en-US" dirty="0"/>
              <a:t>Job’s Friends</a:t>
            </a:r>
          </a:p>
        </p:txBody>
      </p:sp>
      <p:sp>
        <p:nvSpPr>
          <p:cNvPr id="3" name="Text Placeholder 2">
            <a:extLst>
              <a:ext uri="{FF2B5EF4-FFF2-40B4-BE49-F238E27FC236}">
                <a16:creationId xmlns:a16="http://schemas.microsoft.com/office/drawing/2014/main" id="{A8EDEEC7-FDA4-8F7B-2B64-C89505529A44}"/>
              </a:ext>
            </a:extLst>
          </p:cNvPr>
          <p:cNvSpPr>
            <a:spLocks noGrp="1"/>
          </p:cNvSpPr>
          <p:nvPr>
            <p:ph type="body" idx="1"/>
          </p:nvPr>
        </p:nvSpPr>
        <p:spPr>
          <a:xfrm>
            <a:off x="623888" y="4589464"/>
            <a:ext cx="7886700" cy="1089529"/>
          </a:xfrm>
        </p:spPr>
        <p:txBody>
          <a:bodyPr>
            <a:spAutoFit/>
          </a:bodyPr>
          <a:lstStyle/>
          <a:p>
            <a:r>
              <a:rPr lang="en-US" dirty="0">
                <a:solidFill>
                  <a:schemeClr val="tx1"/>
                </a:solidFill>
              </a:rPr>
              <a:t>Eliphaz the Temanite, Zophar the Naamathite, and Bildad the Shuhite</a:t>
            </a:r>
          </a:p>
        </p:txBody>
      </p:sp>
    </p:spTree>
    <p:extLst>
      <p:ext uri="{BB962C8B-B14F-4D97-AF65-F5344CB8AC3E}">
        <p14:creationId xmlns:p14="http://schemas.microsoft.com/office/powerpoint/2010/main" val="35528814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BE58C3-17C1-91C3-587D-39FBE804F48D}"/>
              </a:ext>
            </a:extLst>
          </p:cNvPr>
          <p:cNvSpPr>
            <a:spLocks noGrp="1"/>
          </p:cNvSpPr>
          <p:nvPr>
            <p:ph sz="quarter" idx="10"/>
          </p:nvPr>
        </p:nvSpPr>
        <p:spPr>
          <a:xfrm>
            <a:off x="0" y="281984"/>
            <a:ext cx="9144000" cy="6294031"/>
          </a:xfrm>
        </p:spPr>
        <p:txBody>
          <a:bodyPr>
            <a:spAutoFit/>
          </a:bodyPr>
          <a:lstStyle/>
          <a:p>
            <a:r>
              <a:rPr lang="en-US" b="1" dirty="0"/>
              <a:t>Job 34:10</a:t>
            </a:r>
          </a:p>
          <a:p>
            <a:r>
              <a:rPr lang="en-US" dirty="0"/>
              <a:t>Therefore, hear me, you men of understanding:</a:t>
            </a:r>
          </a:p>
          <a:p>
            <a:r>
              <a:rPr lang="en-US" dirty="0"/>
              <a:t>Far be it from God that he should do wickedness,</a:t>
            </a:r>
          </a:p>
          <a:p>
            <a:pPr marL="690563"/>
            <a:r>
              <a:rPr lang="en-US" dirty="0"/>
              <a:t>and from the Almighty that he should do wrong.</a:t>
            </a:r>
          </a:p>
        </p:txBody>
      </p:sp>
    </p:spTree>
    <p:extLst>
      <p:ext uri="{BB962C8B-B14F-4D97-AF65-F5344CB8AC3E}">
        <p14:creationId xmlns:p14="http://schemas.microsoft.com/office/powerpoint/2010/main" val="19465752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BE58C3-17C1-91C3-587D-39FBE804F48D}"/>
              </a:ext>
            </a:extLst>
          </p:cNvPr>
          <p:cNvSpPr>
            <a:spLocks noGrp="1"/>
          </p:cNvSpPr>
          <p:nvPr>
            <p:ph sz="quarter" idx="10"/>
          </p:nvPr>
        </p:nvSpPr>
        <p:spPr>
          <a:xfrm>
            <a:off x="0" y="1177101"/>
            <a:ext cx="9144000" cy="4503797"/>
          </a:xfrm>
        </p:spPr>
        <p:txBody>
          <a:bodyPr>
            <a:spAutoFit/>
          </a:bodyPr>
          <a:lstStyle/>
          <a:p>
            <a:r>
              <a:rPr lang="en-US" b="1" dirty="0"/>
              <a:t>Job 34:11</a:t>
            </a:r>
          </a:p>
          <a:p>
            <a:r>
              <a:rPr lang="en-US" dirty="0"/>
              <a:t>For according to the work of a man he will repay him,</a:t>
            </a:r>
          </a:p>
          <a:p>
            <a:pPr marL="690563"/>
            <a:r>
              <a:rPr lang="en-US" dirty="0"/>
              <a:t>and according to his ways he will make it befall him.”</a:t>
            </a:r>
          </a:p>
        </p:txBody>
      </p:sp>
    </p:spTree>
    <p:extLst>
      <p:ext uri="{BB962C8B-B14F-4D97-AF65-F5344CB8AC3E}">
        <p14:creationId xmlns:p14="http://schemas.microsoft.com/office/powerpoint/2010/main" val="560950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7241C-33D5-D366-E91F-030EA1F81C0A}"/>
              </a:ext>
            </a:extLst>
          </p:cNvPr>
          <p:cNvSpPr>
            <a:spLocks noGrp="1"/>
          </p:cNvSpPr>
          <p:nvPr>
            <p:ph type="title"/>
          </p:nvPr>
        </p:nvSpPr>
        <p:spPr>
          <a:xfrm>
            <a:off x="623888" y="2808150"/>
            <a:ext cx="7886700" cy="1754326"/>
          </a:xfrm>
        </p:spPr>
        <p:txBody>
          <a:bodyPr>
            <a:spAutoFit/>
          </a:bodyPr>
          <a:lstStyle/>
          <a:p>
            <a:r>
              <a:rPr lang="en-US" dirty="0"/>
              <a:t>What does the LORD say?</a:t>
            </a:r>
          </a:p>
        </p:txBody>
      </p:sp>
      <p:sp>
        <p:nvSpPr>
          <p:cNvPr id="3" name="Text Placeholder 2">
            <a:extLst>
              <a:ext uri="{FF2B5EF4-FFF2-40B4-BE49-F238E27FC236}">
                <a16:creationId xmlns:a16="http://schemas.microsoft.com/office/drawing/2014/main" id="{DF83F016-2667-005C-EB78-CB2EF6269D60}"/>
              </a:ext>
            </a:extLst>
          </p:cNvPr>
          <p:cNvSpPr>
            <a:spLocks noGrp="1"/>
          </p:cNvSpPr>
          <p:nvPr>
            <p:ph type="body" idx="1"/>
          </p:nvPr>
        </p:nvSpPr>
        <p:spPr>
          <a:xfrm>
            <a:off x="623888" y="4589464"/>
            <a:ext cx="7886700" cy="590931"/>
          </a:xfrm>
        </p:spPr>
        <p:txBody>
          <a:bodyPr>
            <a:spAutoFit/>
          </a:bodyPr>
          <a:lstStyle/>
          <a:p>
            <a:r>
              <a:rPr lang="en-US" dirty="0">
                <a:solidFill>
                  <a:schemeClr val="tx1"/>
                </a:solidFill>
              </a:rPr>
              <a:t>Why Job Suffered</a:t>
            </a:r>
          </a:p>
        </p:txBody>
      </p:sp>
    </p:spTree>
    <p:extLst>
      <p:ext uri="{BB962C8B-B14F-4D97-AF65-F5344CB8AC3E}">
        <p14:creationId xmlns:p14="http://schemas.microsoft.com/office/powerpoint/2010/main" val="2827010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08DC6C-B4E0-224A-514C-24F0A37CA851}"/>
              </a:ext>
            </a:extLst>
          </p:cNvPr>
          <p:cNvSpPr>
            <a:spLocks noGrp="1"/>
          </p:cNvSpPr>
          <p:nvPr>
            <p:ph sz="quarter" idx="10"/>
          </p:nvPr>
        </p:nvSpPr>
        <p:spPr>
          <a:xfrm>
            <a:off x="0" y="346105"/>
            <a:ext cx="9144000" cy="6165790"/>
          </a:xfrm>
        </p:spPr>
        <p:txBody>
          <a:bodyPr>
            <a:spAutoFit/>
          </a:bodyPr>
          <a:lstStyle/>
          <a:p>
            <a:pPr algn="ctr"/>
            <a:r>
              <a:rPr lang="en-US" dirty="0"/>
              <a:t>The truth is very clearly laid out for all to see in this book.</a:t>
            </a:r>
          </a:p>
          <a:p>
            <a:pPr algn="ctr"/>
            <a:endParaRPr lang="en-US" dirty="0"/>
          </a:p>
          <a:p>
            <a:pPr algn="ctr"/>
            <a:r>
              <a:rPr lang="en-US" dirty="0"/>
              <a:t>The reason for Job’s suffering is </a:t>
            </a:r>
            <a:r>
              <a:rPr lang="en-US" i="1" dirty="0"/>
              <a:t>not</a:t>
            </a:r>
            <a:r>
              <a:rPr lang="en-US" dirty="0"/>
              <a:t> that he did wrong but that </a:t>
            </a:r>
            <a:r>
              <a:rPr lang="en-US" i="1" dirty="0"/>
              <a:t>he did right</a:t>
            </a:r>
            <a:r>
              <a:rPr lang="en-US" dirty="0"/>
              <a:t>!</a:t>
            </a:r>
          </a:p>
        </p:txBody>
      </p:sp>
    </p:spTree>
    <p:extLst>
      <p:ext uri="{BB962C8B-B14F-4D97-AF65-F5344CB8AC3E}">
        <p14:creationId xmlns:p14="http://schemas.microsoft.com/office/powerpoint/2010/main" val="33521701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273ADA-1911-9B21-119C-5EFD62FC11FA}"/>
              </a:ext>
            </a:extLst>
          </p:cNvPr>
          <p:cNvSpPr>
            <a:spLocks noGrp="1"/>
          </p:cNvSpPr>
          <p:nvPr>
            <p:ph sz="quarter" idx="10"/>
          </p:nvPr>
        </p:nvSpPr>
        <p:spPr/>
        <p:txBody>
          <a:bodyPr>
            <a:spAutoFit/>
          </a:bodyPr>
          <a:lstStyle/>
          <a:p>
            <a:r>
              <a:rPr lang="en-US" b="1" dirty="0"/>
              <a:t>Job 1:8</a:t>
            </a:r>
          </a:p>
          <a:p>
            <a:pPr algn="l"/>
            <a:r>
              <a:rPr lang="en-US" dirty="0"/>
              <a:t>And the LORD said to Satan, “Have you considered my servant Job, that there is none like him on the earth, a blameless and upright man, who fears God and turns away from evil?”</a:t>
            </a:r>
          </a:p>
        </p:txBody>
      </p:sp>
    </p:spTree>
    <p:extLst>
      <p:ext uri="{BB962C8B-B14F-4D97-AF65-F5344CB8AC3E}">
        <p14:creationId xmlns:p14="http://schemas.microsoft.com/office/powerpoint/2010/main" val="11807545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273ADA-1911-9B21-119C-5EFD62FC11FA}"/>
              </a:ext>
            </a:extLst>
          </p:cNvPr>
          <p:cNvSpPr>
            <a:spLocks noGrp="1"/>
          </p:cNvSpPr>
          <p:nvPr>
            <p:ph sz="quarter" idx="10"/>
          </p:nvPr>
        </p:nvSpPr>
        <p:spPr>
          <a:xfrm>
            <a:off x="0" y="1656720"/>
            <a:ext cx="9144000" cy="3544560"/>
          </a:xfrm>
        </p:spPr>
        <p:txBody>
          <a:bodyPr>
            <a:spAutoFit/>
          </a:bodyPr>
          <a:lstStyle/>
          <a:p>
            <a:pPr algn="l"/>
            <a:r>
              <a:rPr lang="en-US" b="1" dirty="0"/>
              <a:t>Job 1:9</a:t>
            </a:r>
          </a:p>
          <a:p>
            <a:pPr algn="l"/>
            <a:r>
              <a:rPr lang="en-US" dirty="0"/>
              <a:t>Then Satan answered the LORD and said, “Does Job fear God for no reason?</a:t>
            </a:r>
          </a:p>
        </p:txBody>
      </p:sp>
    </p:spTree>
    <p:extLst>
      <p:ext uri="{BB962C8B-B14F-4D97-AF65-F5344CB8AC3E}">
        <p14:creationId xmlns:p14="http://schemas.microsoft.com/office/powerpoint/2010/main" val="30271246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273ADA-1911-9B21-119C-5EFD62FC11FA}"/>
              </a:ext>
            </a:extLst>
          </p:cNvPr>
          <p:cNvSpPr>
            <a:spLocks noGrp="1"/>
          </p:cNvSpPr>
          <p:nvPr>
            <p:ph sz="quarter" idx="10"/>
          </p:nvPr>
        </p:nvSpPr>
        <p:spPr/>
        <p:txBody>
          <a:bodyPr>
            <a:spAutoFit/>
          </a:bodyPr>
          <a:lstStyle/>
          <a:p>
            <a:pPr algn="l"/>
            <a:r>
              <a:rPr lang="en-US" b="1" dirty="0"/>
              <a:t>Job 1:10</a:t>
            </a:r>
          </a:p>
          <a:p>
            <a:pPr algn="l"/>
            <a:r>
              <a:rPr lang="en-US" dirty="0"/>
              <a:t>Have you not put a hedge around him and his house and all that he has, on every side? You have blessed the work of his hands, and his possessions have increased in the land.</a:t>
            </a:r>
          </a:p>
        </p:txBody>
      </p:sp>
    </p:spTree>
    <p:extLst>
      <p:ext uri="{BB962C8B-B14F-4D97-AF65-F5344CB8AC3E}">
        <p14:creationId xmlns:p14="http://schemas.microsoft.com/office/powerpoint/2010/main" val="20663293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273ADA-1911-9B21-119C-5EFD62FC11FA}"/>
              </a:ext>
            </a:extLst>
          </p:cNvPr>
          <p:cNvSpPr>
            <a:spLocks noGrp="1"/>
          </p:cNvSpPr>
          <p:nvPr>
            <p:ph sz="quarter" idx="10"/>
          </p:nvPr>
        </p:nvSpPr>
        <p:spPr>
          <a:xfrm>
            <a:off x="0" y="1241221"/>
            <a:ext cx="9144000" cy="4375557"/>
          </a:xfrm>
        </p:spPr>
        <p:txBody>
          <a:bodyPr>
            <a:spAutoFit/>
          </a:bodyPr>
          <a:lstStyle/>
          <a:p>
            <a:pPr algn="l"/>
            <a:r>
              <a:rPr lang="en-US" b="1" dirty="0"/>
              <a:t>Job 1:11</a:t>
            </a:r>
          </a:p>
          <a:p>
            <a:pPr algn="l"/>
            <a:r>
              <a:rPr lang="en-US" dirty="0"/>
              <a:t>But stretch out your hand and touch all that he has, and he will curse you to your face."</a:t>
            </a:r>
          </a:p>
        </p:txBody>
      </p:sp>
    </p:spTree>
    <p:extLst>
      <p:ext uri="{BB962C8B-B14F-4D97-AF65-F5344CB8AC3E}">
        <p14:creationId xmlns:p14="http://schemas.microsoft.com/office/powerpoint/2010/main" val="385105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273ADA-1911-9B21-119C-5EFD62FC11FA}"/>
              </a:ext>
            </a:extLst>
          </p:cNvPr>
          <p:cNvSpPr>
            <a:spLocks noGrp="1"/>
          </p:cNvSpPr>
          <p:nvPr>
            <p:ph sz="quarter" idx="10"/>
          </p:nvPr>
        </p:nvSpPr>
        <p:spPr/>
        <p:txBody>
          <a:bodyPr>
            <a:spAutoFit/>
          </a:bodyPr>
          <a:lstStyle/>
          <a:p>
            <a:pPr algn="l"/>
            <a:r>
              <a:rPr lang="en-US" b="1" dirty="0"/>
              <a:t>Job 1:12</a:t>
            </a:r>
          </a:p>
          <a:p>
            <a:pPr algn="l"/>
            <a:r>
              <a:rPr lang="en-US" dirty="0"/>
              <a:t>And the LORD said to Satan, “Behold, all that he has is in your hand. Only against him do not stretch out your hand.” So Satan went out from the presence of the LORD.</a:t>
            </a:r>
          </a:p>
        </p:txBody>
      </p:sp>
    </p:spTree>
    <p:extLst>
      <p:ext uri="{BB962C8B-B14F-4D97-AF65-F5344CB8AC3E}">
        <p14:creationId xmlns:p14="http://schemas.microsoft.com/office/powerpoint/2010/main" val="6761529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BB88EB-6BB6-6114-2526-3FB1F21B5097}"/>
              </a:ext>
            </a:extLst>
          </p:cNvPr>
          <p:cNvSpPr>
            <a:spLocks noGrp="1"/>
          </p:cNvSpPr>
          <p:nvPr>
            <p:ph sz="quarter" idx="10"/>
          </p:nvPr>
        </p:nvSpPr>
        <p:spPr/>
        <p:txBody>
          <a:bodyPr>
            <a:spAutoFit/>
          </a:bodyPr>
          <a:lstStyle/>
          <a:p>
            <a:pPr algn="l"/>
            <a:r>
              <a:rPr lang="en-US" b="1" dirty="0"/>
              <a:t>Job 2:3</a:t>
            </a:r>
          </a:p>
          <a:p>
            <a:pPr algn="l"/>
            <a:r>
              <a:rPr lang="en-US" dirty="0"/>
              <a:t>And the LORD said to Satan, “Have you considered my servant Job, that there is none like him on the earth, a blameless and upright man, who fears God and turns away from evil? …</a:t>
            </a:r>
          </a:p>
        </p:txBody>
      </p:sp>
    </p:spTree>
    <p:extLst>
      <p:ext uri="{BB962C8B-B14F-4D97-AF65-F5344CB8AC3E}">
        <p14:creationId xmlns:p14="http://schemas.microsoft.com/office/powerpoint/2010/main" val="1426483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
            <a:lum/>
          </a:blip>
          <a:srcRect/>
          <a:stretch>
            <a:fillRect l="40000" t="15000" r="-5000" b="-15000"/>
          </a:stretch>
        </a:blipFill>
        <a:effectLst/>
      </p:bgPr>
    </p:bg>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FD57B5-D920-D3C3-E792-073BCA4E010F}"/>
              </a:ext>
            </a:extLst>
          </p:cNvPr>
          <p:cNvSpPr>
            <a:spLocks noGrp="1"/>
          </p:cNvSpPr>
          <p:nvPr>
            <p:ph sz="quarter" idx="10"/>
          </p:nvPr>
        </p:nvSpPr>
        <p:spPr>
          <a:xfrm>
            <a:off x="0" y="281984"/>
            <a:ext cx="9144000" cy="6294031"/>
          </a:xfrm>
        </p:spPr>
        <p:txBody>
          <a:bodyPr>
            <a:spAutoFit/>
          </a:bodyPr>
          <a:lstStyle/>
          <a:p>
            <a:pPr algn="l"/>
            <a:r>
              <a:rPr lang="en-US" b="1" i="1" dirty="0"/>
              <a:t>Mistaken</a:t>
            </a:r>
            <a:r>
              <a:rPr lang="en-US" dirty="0"/>
              <a:t> “</a:t>
            </a:r>
            <a:r>
              <a:rPr lang="en-US" b="1" dirty="0"/>
              <a:t>Reverence</a:t>
            </a:r>
            <a:r>
              <a:rPr lang="en-US" dirty="0"/>
              <a:t>”</a:t>
            </a:r>
          </a:p>
          <a:p>
            <a:pPr marL="857250" indent="-857250" algn="l">
              <a:buFont typeface="Arial" panose="020B0604020202020204" pitchFamily="34" charset="0"/>
              <a:buChar char="•"/>
            </a:pPr>
            <a:r>
              <a:rPr lang="en-US" dirty="0"/>
              <a:t>Self-abasement exalts God.</a:t>
            </a:r>
          </a:p>
          <a:p>
            <a:pPr marL="857250" indent="-857250" algn="l">
              <a:buFont typeface="Arial" panose="020B0604020202020204" pitchFamily="34" charset="0"/>
              <a:buChar char="•"/>
            </a:pPr>
            <a:r>
              <a:rPr lang="en-US" dirty="0"/>
              <a:t>Human effort discounts God.</a:t>
            </a:r>
          </a:p>
          <a:p>
            <a:pPr marL="857250" indent="-857250" algn="l">
              <a:buFont typeface="Arial" panose="020B0604020202020204" pitchFamily="34" charset="0"/>
              <a:buChar char="•"/>
            </a:pPr>
            <a:r>
              <a:rPr lang="en-US" dirty="0"/>
              <a:t>Piety accepts things we don’t understand.</a:t>
            </a:r>
          </a:p>
        </p:txBody>
      </p:sp>
    </p:spTree>
    <p:extLst>
      <p:ext uri="{BB962C8B-B14F-4D97-AF65-F5344CB8AC3E}">
        <p14:creationId xmlns:p14="http://schemas.microsoft.com/office/powerpoint/2010/main" val="32923345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BB88EB-6BB6-6114-2526-3FB1F21B5097}"/>
              </a:ext>
            </a:extLst>
          </p:cNvPr>
          <p:cNvSpPr>
            <a:spLocks noGrp="1"/>
          </p:cNvSpPr>
          <p:nvPr>
            <p:ph sz="quarter" idx="10"/>
          </p:nvPr>
        </p:nvSpPr>
        <p:spPr>
          <a:xfrm>
            <a:off x="0" y="825723"/>
            <a:ext cx="9144000" cy="5206554"/>
          </a:xfrm>
        </p:spPr>
        <p:txBody>
          <a:bodyPr>
            <a:spAutoFit/>
          </a:bodyPr>
          <a:lstStyle/>
          <a:p>
            <a:pPr algn="l"/>
            <a:r>
              <a:rPr lang="en-US" b="1" dirty="0"/>
              <a:t>Job 2:3</a:t>
            </a:r>
          </a:p>
          <a:p>
            <a:pPr algn="l"/>
            <a:r>
              <a:rPr lang="en-US" dirty="0"/>
              <a:t>… He still holds fast his integrity, although you incited me against him to destroy him without reason.”</a:t>
            </a:r>
          </a:p>
        </p:txBody>
      </p:sp>
    </p:spTree>
    <p:extLst>
      <p:ext uri="{BB962C8B-B14F-4D97-AF65-F5344CB8AC3E}">
        <p14:creationId xmlns:p14="http://schemas.microsoft.com/office/powerpoint/2010/main" val="24045364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BB88EB-6BB6-6114-2526-3FB1F21B5097}"/>
              </a:ext>
            </a:extLst>
          </p:cNvPr>
          <p:cNvSpPr>
            <a:spLocks noGrp="1"/>
          </p:cNvSpPr>
          <p:nvPr>
            <p:ph sz="quarter" idx="10"/>
          </p:nvPr>
        </p:nvSpPr>
        <p:spPr>
          <a:xfrm>
            <a:off x="0" y="1241221"/>
            <a:ext cx="9144000" cy="4375557"/>
          </a:xfrm>
        </p:spPr>
        <p:txBody>
          <a:bodyPr>
            <a:spAutoFit/>
          </a:bodyPr>
          <a:lstStyle/>
          <a:p>
            <a:pPr algn="l"/>
            <a:r>
              <a:rPr lang="en-US" b="1" dirty="0"/>
              <a:t>Job 2:4</a:t>
            </a:r>
          </a:p>
          <a:p>
            <a:pPr algn="l"/>
            <a:r>
              <a:rPr lang="en-US" dirty="0"/>
              <a:t>Then Satan answered the LORD and said, “Skin for skin! All that a man has he will give for his life.</a:t>
            </a:r>
          </a:p>
        </p:txBody>
      </p:sp>
    </p:spTree>
    <p:extLst>
      <p:ext uri="{BB962C8B-B14F-4D97-AF65-F5344CB8AC3E}">
        <p14:creationId xmlns:p14="http://schemas.microsoft.com/office/powerpoint/2010/main" val="18570518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BB88EB-6BB6-6114-2526-3FB1F21B5097}"/>
              </a:ext>
            </a:extLst>
          </p:cNvPr>
          <p:cNvSpPr>
            <a:spLocks noGrp="1"/>
          </p:cNvSpPr>
          <p:nvPr>
            <p:ph sz="quarter" idx="10"/>
          </p:nvPr>
        </p:nvSpPr>
        <p:spPr>
          <a:xfrm>
            <a:off x="0" y="1241221"/>
            <a:ext cx="9144000" cy="4375557"/>
          </a:xfrm>
        </p:spPr>
        <p:txBody>
          <a:bodyPr>
            <a:spAutoFit/>
          </a:bodyPr>
          <a:lstStyle/>
          <a:p>
            <a:pPr algn="l"/>
            <a:r>
              <a:rPr lang="en-US" b="1" dirty="0"/>
              <a:t>Job 2:5</a:t>
            </a:r>
          </a:p>
          <a:p>
            <a:pPr algn="l"/>
            <a:r>
              <a:rPr lang="en-US" dirty="0"/>
              <a:t>But stretch out your hand and touch his bone and his flesh, and he will curse you to your face.”</a:t>
            </a:r>
          </a:p>
        </p:txBody>
      </p:sp>
    </p:spTree>
    <p:extLst>
      <p:ext uri="{BB962C8B-B14F-4D97-AF65-F5344CB8AC3E}">
        <p14:creationId xmlns:p14="http://schemas.microsoft.com/office/powerpoint/2010/main" val="4570281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BB88EB-6BB6-6114-2526-3FB1F21B5097}"/>
              </a:ext>
            </a:extLst>
          </p:cNvPr>
          <p:cNvSpPr>
            <a:spLocks noGrp="1"/>
          </p:cNvSpPr>
          <p:nvPr>
            <p:ph sz="quarter" idx="10"/>
          </p:nvPr>
        </p:nvSpPr>
        <p:spPr>
          <a:xfrm>
            <a:off x="0" y="1656720"/>
            <a:ext cx="9144000" cy="3544560"/>
          </a:xfrm>
        </p:spPr>
        <p:txBody>
          <a:bodyPr>
            <a:spAutoFit/>
          </a:bodyPr>
          <a:lstStyle/>
          <a:p>
            <a:r>
              <a:rPr lang="en-US" b="1" dirty="0"/>
              <a:t>Job 2:6</a:t>
            </a:r>
          </a:p>
          <a:p>
            <a:r>
              <a:rPr lang="en-US" dirty="0"/>
              <a:t>And the LORD said to Satan, “Behold, he is in your hand; only spare his life.”</a:t>
            </a:r>
          </a:p>
        </p:txBody>
      </p:sp>
    </p:spTree>
    <p:extLst>
      <p:ext uri="{BB962C8B-B14F-4D97-AF65-F5344CB8AC3E}">
        <p14:creationId xmlns:p14="http://schemas.microsoft.com/office/powerpoint/2010/main" val="12080062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E2CBC5-4089-09AF-CD7B-26FE1604BA88}"/>
              </a:ext>
            </a:extLst>
          </p:cNvPr>
          <p:cNvSpPr>
            <a:spLocks noGrp="1"/>
          </p:cNvSpPr>
          <p:nvPr>
            <p:ph sz="quarter" idx="10"/>
          </p:nvPr>
        </p:nvSpPr>
        <p:spPr/>
        <p:txBody>
          <a:bodyPr>
            <a:spAutoFit/>
          </a:bodyPr>
          <a:lstStyle/>
          <a:p>
            <a:pPr algn="l"/>
            <a:r>
              <a:rPr lang="en-US" b="1" dirty="0"/>
              <a:t>Job 42:7</a:t>
            </a:r>
          </a:p>
          <a:p>
            <a:pPr algn="l"/>
            <a:r>
              <a:rPr lang="en-US" dirty="0"/>
              <a:t>The LORD said to Eliphaz the Temanite: “My </a:t>
            </a:r>
            <a:r>
              <a:rPr lang="en-US" b="1" dirty="0"/>
              <a:t>anger</a:t>
            </a:r>
            <a:r>
              <a:rPr lang="en-US" dirty="0"/>
              <a:t> burns </a:t>
            </a:r>
            <a:r>
              <a:rPr lang="en-US" b="1" dirty="0"/>
              <a:t>against</a:t>
            </a:r>
            <a:r>
              <a:rPr lang="en-US" dirty="0"/>
              <a:t> you and </a:t>
            </a:r>
            <a:r>
              <a:rPr lang="en-US" b="1" dirty="0"/>
              <a:t>against</a:t>
            </a:r>
            <a:r>
              <a:rPr lang="en-US" dirty="0"/>
              <a:t> your two friends, for </a:t>
            </a:r>
            <a:r>
              <a:rPr lang="en-US" b="1" dirty="0"/>
              <a:t>you have not spoken of me what is right</a:t>
            </a:r>
            <a:r>
              <a:rPr lang="en-US" dirty="0"/>
              <a:t>, as </a:t>
            </a:r>
            <a:r>
              <a:rPr lang="en-US" b="1" dirty="0"/>
              <a:t>my servant Job has</a:t>
            </a:r>
            <a:r>
              <a:rPr lang="en-US" dirty="0"/>
              <a:t>.”</a:t>
            </a:r>
          </a:p>
        </p:txBody>
      </p:sp>
    </p:spTree>
    <p:extLst>
      <p:ext uri="{BB962C8B-B14F-4D97-AF65-F5344CB8AC3E}">
        <p14:creationId xmlns:p14="http://schemas.microsoft.com/office/powerpoint/2010/main" val="2442566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95F18-44DF-BFA9-41E8-EA2CBD1B5D94}"/>
              </a:ext>
            </a:extLst>
          </p:cNvPr>
          <p:cNvSpPr>
            <a:spLocks noGrp="1"/>
          </p:cNvSpPr>
          <p:nvPr>
            <p:ph type="title"/>
          </p:nvPr>
        </p:nvSpPr>
        <p:spPr>
          <a:xfrm>
            <a:off x="623888" y="2808150"/>
            <a:ext cx="7886700" cy="1754326"/>
          </a:xfrm>
        </p:spPr>
        <p:txBody>
          <a:bodyPr>
            <a:spAutoFit/>
          </a:bodyPr>
          <a:lstStyle/>
          <a:p>
            <a:r>
              <a:rPr lang="en-US" dirty="0"/>
              <a:t>An Adversary and an Advocate</a:t>
            </a:r>
          </a:p>
        </p:txBody>
      </p:sp>
    </p:spTree>
    <p:extLst>
      <p:ext uri="{BB962C8B-B14F-4D97-AF65-F5344CB8AC3E}">
        <p14:creationId xmlns:p14="http://schemas.microsoft.com/office/powerpoint/2010/main" val="17173298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08DC6C-B4E0-224A-514C-24F0A37CA851}"/>
              </a:ext>
            </a:extLst>
          </p:cNvPr>
          <p:cNvSpPr>
            <a:spLocks noGrp="1"/>
          </p:cNvSpPr>
          <p:nvPr>
            <p:ph sz="quarter" idx="10"/>
          </p:nvPr>
        </p:nvSpPr>
        <p:spPr>
          <a:xfrm>
            <a:off x="0" y="1592600"/>
            <a:ext cx="9144000" cy="3672800"/>
          </a:xfrm>
        </p:spPr>
        <p:txBody>
          <a:bodyPr>
            <a:spAutoFit/>
          </a:bodyPr>
          <a:lstStyle/>
          <a:p>
            <a:pPr algn="ctr"/>
            <a:r>
              <a:rPr lang="en-US" dirty="0"/>
              <a:t>We have an adversary who actively seeks our harm.</a:t>
            </a:r>
          </a:p>
          <a:p>
            <a:pPr algn="ctr"/>
            <a:endParaRPr lang="en-US" dirty="0"/>
          </a:p>
          <a:p>
            <a:pPr algn="ctr"/>
            <a:r>
              <a:rPr lang="en-US" dirty="0"/>
              <a:t>Do you have an Advocate?</a:t>
            </a:r>
          </a:p>
        </p:txBody>
      </p:sp>
    </p:spTree>
    <p:extLst>
      <p:ext uri="{BB962C8B-B14F-4D97-AF65-F5344CB8AC3E}">
        <p14:creationId xmlns:p14="http://schemas.microsoft.com/office/powerpoint/2010/main" val="9694777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148D55-2A00-1FAE-460E-08CEBEBAB97B}"/>
              </a:ext>
            </a:extLst>
          </p:cNvPr>
          <p:cNvSpPr>
            <a:spLocks noGrp="1"/>
          </p:cNvSpPr>
          <p:nvPr>
            <p:ph sz="quarter" idx="10"/>
          </p:nvPr>
        </p:nvSpPr>
        <p:spPr>
          <a:xfrm>
            <a:off x="0" y="1177101"/>
            <a:ext cx="9144000" cy="4503797"/>
          </a:xfrm>
        </p:spPr>
        <p:txBody>
          <a:bodyPr>
            <a:spAutoFit/>
          </a:bodyPr>
          <a:lstStyle/>
          <a:p>
            <a:r>
              <a:rPr lang="en-US" b="1" dirty="0"/>
              <a:t>Job 9:32</a:t>
            </a:r>
          </a:p>
          <a:p>
            <a:r>
              <a:rPr lang="en-US" dirty="0"/>
              <a:t>“He is not a man, as I am, that I might answer him,</a:t>
            </a:r>
          </a:p>
          <a:p>
            <a:pPr marL="690563"/>
            <a:r>
              <a:rPr lang="en-US" dirty="0"/>
              <a:t>that we should come to trial together.</a:t>
            </a:r>
          </a:p>
        </p:txBody>
      </p:sp>
    </p:spTree>
    <p:extLst>
      <p:ext uri="{BB962C8B-B14F-4D97-AF65-F5344CB8AC3E}">
        <p14:creationId xmlns:p14="http://schemas.microsoft.com/office/powerpoint/2010/main" val="26449225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148D55-2A00-1FAE-460E-08CEBEBAB97B}"/>
              </a:ext>
            </a:extLst>
          </p:cNvPr>
          <p:cNvSpPr>
            <a:spLocks noGrp="1"/>
          </p:cNvSpPr>
          <p:nvPr>
            <p:ph sz="quarter" idx="10"/>
          </p:nvPr>
        </p:nvSpPr>
        <p:spPr>
          <a:xfrm>
            <a:off x="0" y="1177101"/>
            <a:ext cx="9144000" cy="4503797"/>
          </a:xfrm>
        </p:spPr>
        <p:txBody>
          <a:bodyPr>
            <a:spAutoFit/>
          </a:bodyPr>
          <a:lstStyle/>
          <a:p>
            <a:r>
              <a:rPr lang="en-US" b="1" dirty="0"/>
              <a:t>Job 9:33</a:t>
            </a:r>
          </a:p>
          <a:p>
            <a:r>
              <a:rPr lang="en-US" dirty="0"/>
              <a:t>There is no arbiter between us,</a:t>
            </a:r>
          </a:p>
          <a:p>
            <a:pPr marL="690563"/>
            <a:r>
              <a:rPr lang="en-US" dirty="0"/>
              <a:t>who might lay his hand on us both.”</a:t>
            </a:r>
          </a:p>
        </p:txBody>
      </p:sp>
    </p:spTree>
    <p:extLst>
      <p:ext uri="{BB962C8B-B14F-4D97-AF65-F5344CB8AC3E}">
        <p14:creationId xmlns:p14="http://schemas.microsoft.com/office/powerpoint/2010/main" val="29382539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B82F94-25F1-B338-F002-46857ED3C770}"/>
              </a:ext>
            </a:extLst>
          </p:cNvPr>
          <p:cNvSpPr>
            <a:spLocks noGrp="1"/>
          </p:cNvSpPr>
          <p:nvPr>
            <p:ph sz="quarter" idx="10"/>
          </p:nvPr>
        </p:nvSpPr>
        <p:spPr>
          <a:xfrm>
            <a:off x="0" y="1241221"/>
            <a:ext cx="9144000" cy="4375557"/>
          </a:xfrm>
        </p:spPr>
        <p:txBody>
          <a:bodyPr>
            <a:spAutoFit/>
          </a:bodyPr>
          <a:lstStyle/>
          <a:p>
            <a:pPr algn="l"/>
            <a:r>
              <a:rPr lang="en-US" b="1" dirty="0"/>
              <a:t>1 Timothy 2:5</a:t>
            </a:r>
          </a:p>
          <a:p>
            <a:pPr algn="l"/>
            <a:r>
              <a:rPr lang="en-US" dirty="0"/>
              <a:t>There is one God, and there is one mediator between God and men, the man Christ Jesus …</a:t>
            </a:r>
          </a:p>
        </p:txBody>
      </p:sp>
    </p:spTree>
    <p:extLst>
      <p:ext uri="{BB962C8B-B14F-4D97-AF65-F5344CB8AC3E}">
        <p14:creationId xmlns:p14="http://schemas.microsoft.com/office/powerpoint/2010/main" val="211729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95D620-BC52-F1A6-1F1D-4C5AA8168BB5}"/>
              </a:ext>
            </a:extLst>
          </p:cNvPr>
          <p:cNvSpPr>
            <a:spLocks noGrp="1"/>
          </p:cNvSpPr>
          <p:nvPr>
            <p:ph sz="quarter" idx="10"/>
          </p:nvPr>
        </p:nvSpPr>
        <p:spPr>
          <a:xfrm>
            <a:off x="0" y="1177101"/>
            <a:ext cx="9144000" cy="4503797"/>
          </a:xfrm>
        </p:spPr>
        <p:txBody>
          <a:bodyPr>
            <a:spAutoFit/>
          </a:bodyPr>
          <a:lstStyle/>
          <a:p>
            <a:r>
              <a:rPr lang="en-US" b="1" dirty="0"/>
              <a:t>Job 4:17</a:t>
            </a:r>
          </a:p>
          <a:p>
            <a:r>
              <a:rPr lang="en-US" dirty="0"/>
              <a:t>“Can mortal man be in the right before God?</a:t>
            </a:r>
          </a:p>
          <a:p>
            <a:pPr marL="690563"/>
            <a:r>
              <a:rPr lang="en-US" dirty="0"/>
              <a:t>Can a man be pure before his Maker?</a:t>
            </a:r>
          </a:p>
        </p:txBody>
      </p:sp>
    </p:spTree>
    <p:extLst>
      <p:ext uri="{BB962C8B-B14F-4D97-AF65-F5344CB8AC3E}">
        <p14:creationId xmlns:p14="http://schemas.microsoft.com/office/powerpoint/2010/main" val="10515076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47108C-CF96-9744-E39A-4A951F7B2421}"/>
              </a:ext>
            </a:extLst>
          </p:cNvPr>
          <p:cNvSpPr>
            <a:spLocks noGrp="1"/>
          </p:cNvSpPr>
          <p:nvPr>
            <p:ph sz="quarter" idx="10"/>
          </p:nvPr>
        </p:nvSpPr>
        <p:spPr>
          <a:xfrm>
            <a:off x="0" y="49613"/>
            <a:ext cx="9144000" cy="6758773"/>
          </a:xfrm>
        </p:spPr>
        <p:txBody>
          <a:bodyPr>
            <a:spAutoFit/>
          </a:bodyPr>
          <a:lstStyle/>
          <a:p>
            <a:pPr algn="l">
              <a:lnSpc>
                <a:spcPct val="80000"/>
              </a:lnSpc>
              <a:spcBef>
                <a:spcPts val="0"/>
              </a:spcBef>
            </a:pPr>
            <a:r>
              <a:rPr lang="en-US" b="1" dirty="0"/>
              <a:t>Hebrews 2:14</a:t>
            </a:r>
          </a:p>
          <a:p>
            <a:pPr algn="l">
              <a:lnSpc>
                <a:spcPct val="80000"/>
              </a:lnSpc>
              <a:spcBef>
                <a:spcPts val="0"/>
              </a:spcBef>
            </a:pPr>
            <a:r>
              <a:rPr lang="en-US" dirty="0"/>
              <a:t>Since therefore the children share in flesh and blood, he himself likewise partook of the same things, that through death he might destroy the one who has the power of death, that is, the devil …</a:t>
            </a:r>
          </a:p>
        </p:txBody>
      </p:sp>
    </p:spTree>
    <p:extLst>
      <p:ext uri="{BB962C8B-B14F-4D97-AF65-F5344CB8AC3E}">
        <p14:creationId xmlns:p14="http://schemas.microsoft.com/office/powerpoint/2010/main" val="35422323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CF4DD1-7AF5-E702-6F7C-0E2D0A13251F}"/>
              </a:ext>
            </a:extLst>
          </p:cNvPr>
          <p:cNvSpPr>
            <a:spLocks noGrp="1"/>
          </p:cNvSpPr>
          <p:nvPr>
            <p:ph sz="quarter" idx="10"/>
          </p:nvPr>
        </p:nvSpPr>
        <p:spPr>
          <a:xfrm>
            <a:off x="0" y="49613"/>
            <a:ext cx="9144000" cy="6758773"/>
          </a:xfrm>
        </p:spPr>
        <p:txBody>
          <a:bodyPr>
            <a:spAutoFit/>
          </a:bodyPr>
          <a:lstStyle/>
          <a:p>
            <a:pPr algn="l">
              <a:lnSpc>
                <a:spcPct val="80000"/>
              </a:lnSpc>
              <a:spcBef>
                <a:spcPts val="0"/>
              </a:spcBef>
            </a:pPr>
            <a:r>
              <a:rPr lang="en-US" b="1" dirty="0"/>
              <a:t>Hebrews 2:17</a:t>
            </a:r>
          </a:p>
          <a:p>
            <a:pPr algn="l">
              <a:lnSpc>
                <a:spcPct val="80000"/>
              </a:lnSpc>
              <a:spcBef>
                <a:spcPts val="0"/>
              </a:spcBef>
            </a:pPr>
            <a:r>
              <a:rPr lang="en-US" dirty="0"/>
              <a:t>Therefore he </a:t>
            </a:r>
            <a:r>
              <a:rPr lang="en-US" i="1" dirty="0"/>
              <a:t>had to</a:t>
            </a:r>
            <a:r>
              <a:rPr lang="en-US" dirty="0"/>
              <a:t> be made </a:t>
            </a:r>
            <a:r>
              <a:rPr lang="en-US" i="1" dirty="0"/>
              <a:t>like his brothers</a:t>
            </a:r>
            <a:r>
              <a:rPr lang="en-US" dirty="0"/>
              <a:t> in </a:t>
            </a:r>
            <a:r>
              <a:rPr lang="en-US" i="1" dirty="0"/>
              <a:t>every</a:t>
            </a:r>
            <a:r>
              <a:rPr lang="en-US" dirty="0"/>
              <a:t> respect, so that he might become a merciful and faithful high priest in the service of God, to make propitiation for the sins of the people.</a:t>
            </a:r>
          </a:p>
        </p:txBody>
      </p:sp>
    </p:spTree>
    <p:extLst>
      <p:ext uri="{BB962C8B-B14F-4D97-AF65-F5344CB8AC3E}">
        <p14:creationId xmlns:p14="http://schemas.microsoft.com/office/powerpoint/2010/main" val="8091141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CF4DD1-7AF5-E702-6F7C-0E2D0A13251F}"/>
              </a:ext>
            </a:extLst>
          </p:cNvPr>
          <p:cNvSpPr>
            <a:spLocks noGrp="1"/>
          </p:cNvSpPr>
          <p:nvPr>
            <p:ph sz="quarter" idx="10"/>
          </p:nvPr>
        </p:nvSpPr>
        <p:spPr>
          <a:xfrm>
            <a:off x="0" y="1241221"/>
            <a:ext cx="9144000" cy="4375557"/>
          </a:xfrm>
        </p:spPr>
        <p:txBody>
          <a:bodyPr>
            <a:spAutoFit/>
          </a:bodyPr>
          <a:lstStyle/>
          <a:p>
            <a:pPr algn="l"/>
            <a:r>
              <a:rPr lang="en-US" b="1" dirty="0"/>
              <a:t>Hebrews 2:18</a:t>
            </a:r>
          </a:p>
          <a:p>
            <a:pPr algn="l"/>
            <a:r>
              <a:rPr lang="en-US" dirty="0"/>
              <a:t>For because he himself has suffered when tempted, he is able to help those who are being tempted.</a:t>
            </a:r>
          </a:p>
        </p:txBody>
      </p:sp>
    </p:spTree>
    <p:extLst>
      <p:ext uri="{BB962C8B-B14F-4D97-AF65-F5344CB8AC3E}">
        <p14:creationId xmlns:p14="http://schemas.microsoft.com/office/powerpoint/2010/main" val="8627297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004197-7819-3B92-35B0-FF32182651A2}"/>
              </a:ext>
            </a:extLst>
          </p:cNvPr>
          <p:cNvSpPr>
            <a:spLocks noGrp="1"/>
          </p:cNvSpPr>
          <p:nvPr>
            <p:ph sz="quarter" idx="10"/>
          </p:nvPr>
        </p:nvSpPr>
        <p:spPr>
          <a:xfrm>
            <a:off x="0" y="410225"/>
            <a:ext cx="9144000" cy="6037550"/>
          </a:xfrm>
        </p:spPr>
        <p:txBody>
          <a:bodyPr>
            <a:spAutoFit/>
          </a:bodyPr>
          <a:lstStyle/>
          <a:p>
            <a:pPr algn="l"/>
            <a:r>
              <a:rPr lang="en-US" b="1" dirty="0"/>
              <a:t>1 John 2:1</a:t>
            </a:r>
          </a:p>
          <a:p>
            <a:pPr algn="l"/>
            <a:r>
              <a:rPr lang="en-US" dirty="0"/>
              <a:t>My little children, I am writing these things to you </a:t>
            </a:r>
            <a:r>
              <a:rPr lang="en-US" i="1" dirty="0"/>
              <a:t>so that you may not sin</a:t>
            </a:r>
            <a:r>
              <a:rPr lang="en-US" dirty="0"/>
              <a:t>. But if anyone does sin, we have an </a:t>
            </a:r>
            <a:r>
              <a:rPr lang="en-US" b="1" dirty="0"/>
              <a:t>advocate</a:t>
            </a:r>
            <a:r>
              <a:rPr lang="en-US" dirty="0"/>
              <a:t> with the Father, Jesus Christ the righteous.</a:t>
            </a:r>
          </a:p>
        </p:txBody>
      </p:sp>
    </p:spTree>
    <p:extLst>
      <p:ext uri="{BB962C8B-B14F-4D97-AF65-F5344CB8AC3E}">
        <p14:creationId xmlns:p14="http://schemas.microsoft.com/office/powerpoint/2010/main" val="26090955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004197-7819-3B92-35B0-FF32182651A2}"/>
              </a:ext>
            </a:extLst>
          </p:cNvPr>
          <p:cNvSpPr>
            <a:spLocks noGrp="1"/>
          </p:cNvSpPr>
          <p:nvPr>
            <p:ph sz="quarter" idx="10"/>
          </p:nvPr>
        </p:nvSpPr>
        <p:spPr>
          <a:xfrm>
            <a:off x="0" y="1241221"/>
            <a:ext cx="9144000" cy="4375557"/>
          </a:xfrm>
        </p:spPr>
        <p:txBody>
          <a:bodyPr>
            <a:spAutoFit/>
          </a:bodyPr>
          <a:lstStyle/>
          <a:p>
            <a:pPr algn="l"/>
            <a:r>
              <a:rPr lang="en-US" b="1" dirty="0"/>
              <a:t>1 John 2:2</a:t>
            </a:r>
          </a:p>
          <a:p>
            <a:pPr algn="l"/>
            <a:r>
              <a:rPr lang="en-US" dirty="0"/>
              <a:t>He is the propitiation for our sins, and not for ours only but also for the sins of the whole world.</a:t>
            </a:r>
          </a:p>
        </p:txBody>
      </p:sp>
    </p:spTree>
    <p:extLst>
      <p:ext uri="{BB962C8B-B14F-4D97-AF65-F5344CB8AC3E}">
        <p14:creationId xmlns:p14="http://schemas.microsoft.com/office/powerpoint/2010/main" val="29205996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004197-7819-3B92-35B0-FF32182651A2}"/>
              </a:ext>
            </a:extLst>
          </p:cNvPr>
          <p:cNvSpPr>
            <a:spLocks noGrp="1"/>
          </p:cNvSpPr>
          <p:nvPr>
            <p:ph sz="quarter" idx="10"/>
          </p:nvPr>
        </p:nvSpPr>
        <p:spPr>
          <a:xfrm>
            <a:off x="0" y="1241221"/>
            <a:ext cx="9144000" cy="4375557"/>
          </a:xfrm>
        </p:spPr>
        <p:txBody>
          <a:bodyPr>
            <a:spAutoFit/>
          </a:bodyPr>
          <a:lstStyle/>
          <a:p>
            <a:pPr algn="l"/>
            <a:r>
              <a:rPr lang="en-US" b="1" dirty="0"/>
              <a:t>1 John 2:3</a:t>
            </a:r>
          </a:p>
          <a:p>
            <a:pPr algn="l"/>
            <a:r>
              <a:rPr lang="en-US" dirty="0"/>
              <a:t>And by this we know that we have come to know him, </a:t>
            </a:r>
            <a:r>
              <a:rPr lang="en-US" b="1" dirty="0"/>
              <a:t>if we keep his commandments</a:t>
            </a:r>
            <a:r>
              <a:rPr lang="en-US" dirty="0"/>
              <a:t>.</a:t>
            </a:r>
          </a:p>
        </p:txBody>
      </p:sp>
    </p:spTree>
    <p:extLst>
      <p:ext uri="{BB962C8B-B14F-4D97-AF65-F5344CB8AC3E}">
        <p14:creationId xmlns:p14="http://schemas.microsoft.com/office/powerpoint/2010/main" val="24482777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004197-7819-3B92-35B0-FF32182651A2}"/>
              </a:ext>
            </a:extLst>
          </p:cNvPr>
          <p:cNvSpPr>
            <a:spLocks noGrp="1"/>
          </p:cNvSpPr>
          <p:nvPr>
            <p:ph sz="quarter" idx="10"/>
          </p:nvPr>
        </p:nvSpPr>
        <p:spPr>
          <a:xfrm>
            <a:off x="0" y="1241221"/>
            <a:ext cx="9144000" cy="4375557"/>
          </a:xfrm>
        </p:spPr>
        <p:txBody>
          <a:bodyPr>
            <a:spAutoFit/>
          </a:bodyPr>
          <a:lstStyle/>
          <a:p>
            <a:pPr algn="l"/>
            <a:r>
              <a:rPr lang="en-US" b="1" dirty="0"/>
              <a:t>1 John 2:4</a:t>
            </a:r>
          </a:p>
          <a:p>
            <a:pPr algn="l"/>
            <a:r>
              <a:rPr lang="en-US" dirty="0"/>
              <a:t>Whoever says “I know him” but does not keep his commandments is a liar, and the truth is not in him,</a:t>
            </a:r>
          </a:p>
        </p:txBody>
      </p:sp>
    </p:spTree>
    <p:extLst>
      <p:ext uri="{BB962C8B-B14F-4D97-AF65-F5344CB8AC3E}">
        <p14:creationId xmlns:p14="http://schemas.microsoft.com/office/powerpoint/2010/main" val="29390050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004197-7819-3B92-35B0-FF32182651A2}"/>
              </a:ext>
            </a:extLst>
          </p:cNvPr>
          <p:cNvSpPr>
            <a:spLocks noGrp="1"/>
          </p:cNvSpPr>
          <p:nvPr>
            <p:ph sz="quarter" idx="10"/>
          </p:nvPr>
        </p:nvSpPr>
        <p:spPr>
          <a:xfrm>
            <a:off x="0" y="1241221"/>
            <a:ext cx="9144000" cy="4375557"/>
          </a:xfrm>
        </p:spPr>
        <p:txBody>
          <a:bodyPr>
            <a:spAutoFit/>
          </a:bodyPr>
          <a:lstStyle/>
          <a:p>
            <a:pPr algn="l"/>
            <a:r>
              <a:rPr lang="en-US" b="1" dirty="0"/>
              <a:t>1 John 2:5</a:t>
            </a:r>
          </a:p>
          <a:p>
            <a:pPr algn="l"/>
            <a:r>
              <a:rPr lang="en-US" dirty="0"/>
              <a:t>but whoever keeps his word, in him truly the love of God is perfected. By this we may know that we are in him:</a:t>
            </a:r>
          </a:p>
        </p:txBody>
      </p:sp>
    </p:spTree>
    <p:extLst>
      <p:ext uri="{BB962C8B-B14F-4D97-AF65-F5344CB8AC3E}">
        <p14:creationId xmlns:p14="http://schemas.microsoft.com/office/powerpoint/2010/main" val="13421661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004197-7819-3B92-35B0-FF32182651A2}"/>
              </a:ext>
            </a:extLst>
          </p:cNvPr>
          <p:cNvSpPr>
            <a:spLocks noGrp="1"/>
          </p:cNvSpPr>
          <p:nvPr>
            <p:ph sz="quarter" idx="10"/>
          </p:nvPr>
        </p:nvSpPr>
        <p:spPr>
          <a:xfrm>
            <a:off x="0" y="1241221"/>
            <a:ext cx="9144000" cy="4375557"/>
          </a:xfrm>
        </p:spPr>
        <p:txBody>
          <a:bodyPr>
            <a:spAutoFit/>
          </a:bodyPr>
          <a:lstStyle/>
          <a:p>
            <a:pPr algn="l"/>
            <a:r>
              <a:rPr lang="en-US" b="1" dirty="0"/>
              <a:t>1 John 2:6</a:t>
            </a:r>
          </a:p>
          <a:p>
            <a:pPr algn="l"/>
            <a:r>
              <a:rPr lang="en-US" dirty="0"/>
              <a:t>whoever says he abides in him ought to walk in the same way in which he walked.</a:t>
            </a:r>
          </a:p>
        </p:txBody>
      </p:sp>
    </p:spTree>
    <p:extLst>
      <p:ext uri="{BB962C8B-B14F-4D97-AF65-F5344CB8AC3E}">
        <p14:creationId xmlns:p14="http://schemas.microsoft.com/office/powerpoint/2010/main" val="10332702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A9AE62-585C-4C7E-BB41-D8E106C7FD89}"/>
              </a:ext>
            </a:extLst>
          </p:cNvPr>
          <p:cNvSpPr>
            <a:spLocks noGrp="1"/>
          </p:cNvSpPr>
          <p:nvPr>
            <p:ph sz="quarter" idx="10"/>
          </p:nvPr>
        </p:nvSpPr>
        <p:spPr>
          <a:xfrm>
            <a:off x="0" y="1241221"/>
            <a:ext cx="9144000" cy="4375557"/>
          </a:xfrm>
        </p:spPr>
        <p:txBody>
          <a:bodyPr>
            <a:spAutoFit/>
          </a:bodyPr>
          <a:lstStyle/>
          <a:p>
            <a:pPr algn="l"/>
            <a:r>
              <a:rPr lang="en-US" b="1" dirty="0"/>
              <a:t>1 John 3:7</a:t>
            </a:r>
          </a:p>
          <a:p>
            <a:pPr algn="l"/>
            <a:r>
              <a:rPr lang="en-US" dirty="0"/>
              <a:t>Little children, let no one deceive you. Whoever practices righteousness is righteous, as he is righteous.</a:t>
            </a:r>
          </a:p>
        </p:txBody>
      </p:sp>
    </p:spTree>
    <p:extLst>
      <p:ext uri="{BB962C8B-B14F-4D97-AF65-F5344CB8AC3E}">
        <p14:creationId xmlns:p14="http://schemas.microsoft.com/office/powerpoint/2010/main" val="3067354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95D620-BC52-F1A6-1F1D-4C5AA8168BB5}"/>
              </a:ext>
            </a:extLst>
          </p:cNvPr>
          <p:cNvSpPr>
            <a:spLocks noGrp="1"/>
          </p:cNvSpPr>
          <p:nvPr>
            <p:ph sz="quarter" idx="10"/>
          </p:nvPr>
        </p:nvSpPr>
        <p:spPr>
          <a:xfrm>
            <a:off x="0" y="1177101"/>
            <a:ext cx="9144000" cy="4503797"/>
          </a:xfrm>
        </p:spPr>
        <p:txBody>
          <a:bodyPr>
            <a:spAutoFit/>
          </a:bodyPr>
          <a:lstStyle/>
          <a:p>
            <a:r>
              <a:rPr lang="en-US" b="1" dirty="0"/>
              <a:t>Job 4:18</a:t>
            </a:r>
          </a:p>
          <a:p>
            <a:r>
              <a:rPr lang="en-US" dirty="0"/>
              <a:t>Even in his servants he puts no trust,</a:t>
            </a:r>
          </a:p>
          <a:p>
            <a:pPr marL="690563"/>
            <a:r>
              <a:rPr lang="en-US" dirty="0"/>
              <a:t>and his angels he charges with error;</a:t>
            </a:r>
          </a:p>
        </p:txBody>
      </p:sp>
    </p:spTree>
    <p:extLst>
      <p:ext uri="{BB962C8B-B14F-4D97-AF65-F5344CB8AC3E}">
        <p14:creationId xmlns:p14="http://schemas.microsoft.com/office/powerpoint/2010/main" val="13534260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A9AE62-585C-4C7E-BB41-D8E106C7FD89}"/>
              </a:ext>
            </a:extLst>
          </p:cNvPr>
          <p:cNvSpPr>
            <a:spLocks noGrp="1"/>
          </p:cNvSpPr>
          <p:nvPr>
            <p:ph sz="quarter" idx="10"/>
          </p:nvPr>
        </p:nvSpPr>
        <p:spPr/>
        <p:txBody>
          <a:bodyPr>
            <a:spAutoFit/>
          </a:bodyPr>
          <a:lstStyle/>
          <a:p>
            <a:r>
              <a:rPr lang="en-US" b="1" dirty="0"/>
              <a:t>1 John 3:8</a:t>
            </a:r>
          </a:p>
          <a:p>
            <a:pPr algn="l"/>
            <a:r>
              <a:rPr lang="en-US" dirty="0"/>
              <a:t>Whoever makes a practice of sinning is of the devil, for the devil has been sinning from the beginning. The reason the Son of God appeared was to destroy the works of the devil.</a:t>
            </a:r>
          </a:p>
        </p:txBody>
      </p:sp>
    </p:spTree>
    <p:extLst>
      <p:ext uri="{BB962C8B-B14F-4D97-AF65-F5344CB8AC3E}">
        <p14:creationId xmlns:p14="http://schemas.microsoft.com/office/powerpoint/2010/main" val="3082761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95D620-BC52-F1A6-1F1D-4C5AA8168BB5}"/>
              </a:ext>
            </a:extLst>
          </p:cNvPr>
          <p:cNvSpPr>
            <a:spLocks noGrp="1"/>
          </p:cNvSpPr>
          <p:nvPr>
            <p:ph sz="quarter" idx="10"/>
          </p:nvPr>
        </p:nvSpPr>
        <p:spPr>
          <a:xfrm>
            <a:off x="0" y="1177101"/>
            <a:ext cx="9144000" cy="4503797"/>
          </a:xfrm>
        </p:spPr>
        <p:txBody>
          <a:bodyPr>
            <a:spAutoFit/>
          </a:bodyPr>
          <a:lstStyle/>
          <a:p>
            <a:r>
              <a:rPr lang="en-US" b="1" dirty="0"/>
              <a:t>Job 4:19</a:t>
            </a:r>
          </a:p>
          <a:p>
            <a:r>
              <a:rPr lang="en-US" dirty="0"/>
              <a:t>how much more those who dwell in houses of clay,</a:t>
            </a:r>
          </a:p>
          <a:p>
            <a:pPr marL="690563"/>
            <a:r>
              <a:rPr lang="en-US" dirty="0"/>
              <a:t>whose foundation is in the dust …”</a:t>
            </a:r>
          </a:p>
        </p:txBody>
      </p:sp>
    </p:spTree>
    <p:extLst>
      <p:ext uri="{BB962C8B-B14F-4D97-AF65-F5344CB8AC3E}">
        <p14:creationId xmlns:p14="http://schemas.microsoft.com/office/powerpoint/2010/main" val="4067099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7E4C40-2732-FD1D-82BF-AB2175671A11}"/>
              </a:ext>
            </a:extLst>
          </p:cNvPr>
          <p:cNvSpPr>
            <a:spLocks noGrp="1"/>
          </p:cNvSpPr>
          <p:nvPr>
            <p:ph sz="quarter" idx="10"/>
          </p:nvPr>
        </p:nvSpPr>
        <p:spPr>
          <a:xfrm>
            <a:off x="0" y="761603"/>
            <a:ext cx="9144000" cy="5334794"/>
          </a:xfrm>
        </p:spPr>
        <p:txBody>
          <a:bodyPr>
            <a:spAutoFit/>
          </a:bodyPr>
          <a:lstStyle/>
          <a:p>
            <a:r>
              <a:rPr lang="en-US" b="1" dirty="0"/>
              <a:t>Job 15:14</a:t>
            </a:r>
          </a:p>
          <a:p>
            <a:r>
              <a:rPr lang="en-US" dirty="0"/>
              <a:t>“What is man, that he can be pure?</a:t>
            </a:r>
          </a:p>
          <a:p>
            <a:pPr marL="690563"/>
            <a:r>
              <a:rPr lang="en-US" dirty="0"/>
              <a:t>Or he who is born of a woman, that he can be righteous?</a:t>
            </a:r>
          </a:p>
        </p:txBody>
      </p:sp>
    </p:spTree>
    <p:extLst>
      <p:ext uri="{BB962C8B-B14F-4D97-AF65-F5344CB8AC3E}">
        <p14:creationId xmlns:p14="http://schemas.microsoft.com/office/powerpoint/2010/main" val="3125838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7E4C40-2732-FD1D-82BF-AB2175671A11}"/>
              </a:ext>
            </a:extLst>
          </p:cNvPr>
          <p:cNvSpPr>
            <a:spLocks noGrp="1"/>
          </p:cNvSpPr>
          <p:nvPr>
            <p:ph sz="quarter" idx="10"/>
          </p:nvPr>
        </p:nvSpPr>
        <p:spPr>
          <a:xfrm>
            <a:off x="0" y="1177101"/>
            <a:ext cx="9144000" cy="4503797"/>
          </a:xfrm>
        </p:spPr>
        <p:txBody>
          <a:bodyPr>
            <a:spAutoFit/>
          </a:bodyPr>
          <a:lstStyle/>
          <a:p>
            <a:r>
              <a:rPr lang="en-US" b="1" dirty="0"/>
              <a:t>Job 15:15</a:t>
            </a:r>
          </a:p>
          <a:p>
            <a:r>
              <a:rPr lang="en-US" dirty="0"/>
              <a:t>Behold, God puts no trust in his holy ones,</a:t>
            </a:r>
          </a:p>
          <a:p>
            <a:pPr marL="690563"/>
            <a:r>
              <a:rPr lang="en-US" dirty="0"/>
              <a:t>and the heavens are not pure in his sight;</a:t>
            </a:r>
          </a:p>
        </p:txBody>
      </p:sp>
    </p:spTree>
    <p:extLst>
      <p:ext uri="{BB962C8B-B14F-4D97-AF65-F5344CB8AC3E}">
        <p14:creationId xmlns:p14="http://schemas.microsoft.com/office/powerpoint/2010/main" val="3886233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7E4C40-2732-FD1D-82BF-AB2175671A11}"/>
              </a:ext>
            </a:extLst>
          </p:cNvPr>
          <p:cNvSpPr>
            <a:spLocks noGrp="1"/>
          </p:cNvSpPr>
          <p:nvPr>
            <p:ph sz="quarter" idx="10"/>
          </p:nvPr>
        </p:nvSpPr>
        <p:spPr>
          <a:xfrm>
            <a:off x="0" y="1177101"/>
            <a:ext cx="9144000" cy="4503797"/>
          </a:xfrm>
        </p:spPr>
        <p:txBody>
          <a:bodyPr>
            <a:spAutoFit/>
          </a:bodyPr>
          <a:lstStyle/>
          <a:p>
            <a:r>
              <a:rPr lang="en-US" b="1" dirty="0"/>
              <a:t>Job 15:16</a:t>
            </a:r>
          </a:p>
          <a:p>
            <a:r>
              <a:rPr lang="en-US" dirty="0"/>
              <a:t>how much less one who is abominable and corrupt,</a:t>
            </a:r>
          </a:p>
          <a:p>
            <a:pPr marL="690563"/>
            <a:r>
              <a:rPr lang="en-US" dirty="0"/>
              <a:t>a man who drinks injustice like water!”</a:t>
            </a:r>
          </a:p>
        </p:txBody>
      </p:sp>
    </p:spTree>
    <p:extLst>
      <p:ext uri="{BB962C8B-B14F-4D97-AF65-F5344CB8AC3E}">
        <p14:creationId xmlns:p14="http://schemas.microsoft.com/office/powerpoint/2010/main" val="12113599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0 sermon template" id="{6638346D-DCAA-4A4E-84D8-E88DE5890BC6}" vid="{A159DCFE-6E31-4DD1-BA42-04B305335C5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00 sermon template</Template>
  <TotalTime>110</TotalTime>
  <Words>1264</Words>
  <Application>Microsoft Office PowerPoint</Application>
  <PresentationFormat>On-screen Show (4:3)</PresentationFormat>
  <Paragraphs>131</Paragraphs>
  <Slides>50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50</vt:i4>
      </vt:variant>
    </vt:vector>
  </HeadingPairs>
  <TitlesOfParts>
    <vt:vector size="56" baseType="lpstr">
      <vt:lpstr>Arial</vt:lpstr>
      <vt:lpstr>Calibri</vt:lpstr>
      <vt:lpstr>Calibri Light</vt:lpstr>
      <vt:lpstr>Segoe UI</vt:lpstr>
      <vt:lpstr>Skolar Sans Latn</vt:lpstr>
      <vt:lpstr>Office Theme</vt:lpstr>
      <vt:lpstr>Human Capacity</vt:lpstr>
      <vt:lpstr>Job’s Friends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does the LORD say?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 Adversary and an Advocate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Capacity</dc:title>
  <dc:creator>Luis Zamora</dc:creator>
  <cp:lastModifiedBy>Richard Lidh</cp:lastModifiedBy>
  <cp:revision>5</cp:revision>
  <cp:lastPrinted>2023-06-17T07:45:25Z</cp:lastPrinted>
  <dcterms:created xsi:type="dcterms:W3CDTF">2023-06-10T18:19:00Z</dcterms:created>
  <dcterms:modified xsi:type="dcterms:W3CDTF">2023-06-17T07:45:50Z</dcterms:modified>
  <cp:contentStatus/>
</cp:coreProperties>
</file>